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7" r:id="rId5"/>
    <p:sldId id="278" r:id="rId6"/>
    <p:sldId id="280" r:id="rId7"/>
    <p:sldId id="281" r:id="rId8"/>
    <p:sldId id="282" r:id="rId9"/>
    <p:sldId id="284" r:id="rId10"/>
    <p:sldId id="285" r:id="rId11"/>
    <p:sldId id="256" r:id="rId12"/>
    <p:sldId id="257" r:id="rId13"/>
    <p:sldId id="258" r:id="rId14"/>
    <p:sldId id="259" r:id="rId15"/>
    <p:sldId id="263" r:id="rId16"/>
    <p:sldId id="269" r:id="rId17"/>
    <p:sldId id="270" r:id="rId18"/>
    <p:sldId id="271" r:id="rId19"/>
    <p:sldId id="265"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4E5"/>
    <a:srgbClr val="E6224D"/>
    <a:srgbClr val="529B54"/>
    <a:srgbClr val="646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68635" autoAdjust="0"/>
  </p:normalViewPr>
  <p:slideViewPr>
    <p:cSldViewPr snapToGrid="0">
      <p:cViewPr varScale="1">
        <p:scale>
          <a:sx n="50" d="100"/>
          <a:sy n="50" d="100"/>
        </p:scale>
        <p:origin x="15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28322-822E-44F4-BE88-AF1DE5A7EC0D}" type="datetimeFigureOut">
              <a:rPr lang="en-US" smtClean="0"/>
              <a:t>7/16/2018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5227D-5BEF-41C9-B1E2-3CC25EA304DD}" type="slidenum">
              <a:rPr lang="en-US" smtClean="0"/>
              <a:t>‹#›</a:t>
            </a:fld>
            <a:endParaRPr lang="en-US"/>
          </a:p>
        </p:txBody>
      </p:sp>
    </p:spTree>
    <p:extLst>
      <p:ext uri="{BB962C8B-B14F-4D97-AF65-F5344CB8AC3E}">
        <p14:creationId xmlns:p14="http://schemas.microsoft.com/office/powerpoint/2010/main" val="416697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5227D-5BEF-41C9-B1E2-3CC25EA304DD}" type="slidenum">
              <a:rPr lang="en-US" smtClean="0"/>
              <a:t>1</a:t>
            </a:fld>
            <a:endParaRPr lang="en-US"/>
          </a:p>
        </p:txBody>
      </p:sp>
    </p:spTree>
    <p:extLst>
      <p:ext uri="{BB962C8B-B14F-4D97-AF65-F5344CB8AC3E}">
        <p14:creationId xmlns:p14="http://schemas.microsoft.com/office/powerpoint/2010/main" val="232986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A</a:t>
            </a:r>
            <a:r>
              <a:rPr lang="en-US" dirty="0" err="1"/>
              <a:t>nd</a:t>
            </a:r>
            <a:r>
              <a:rPr lang="en-US" dirty="0"/>
              <a:t> also how the billing process works. </a:t>
            </a:r>
          </a:p>
          <a:p>
            <a:pPr marL="0" indent="0">
              <a:buFontTx/>
              <a:buNone/>
            </a:pPr>
            <a:r>
              <a:rPr lang="en-GB" dirty="0"/>
              <a:t>You will submit a service receipt on a Monday or Tuesday for the work in the week prior. This is then approved by the council. </a:t>
            </a:r>
          </a:p>
          <a:p>
            <a:pPr marL="0" indent="0">
              <a:buFontTx/>
              <a:buNone/>
            </a:pPr>
            <a:r>
              <a:rPr lang="en-GB" dirty="0"/>
              <a:t>An invoice is raised on the Wednesday between us and the council and you will receive a self-bill. </a:t>
            </a:r>
          </a:p>
          <a:p>
            <a:pPr marL="0" indent="0">
              <a:buFontTx/>
              <a:buNone/>
            </a:pPr>
            <a:r>
              <a:rPr lang="en-GB" dirty="0"/>
              <a:t>Payment is then made (exact timescales here being confirmed, however you will be notified by email as soon as this is confirmed). </a:t>
            </a:r>
          </a:p>
          <a:p>
            <a:pPr marL="0" indent="0">
              <a:buFontTx/>
              <a:buNone/>
            </a:pPr>
            <a:r>
              <a:rPr lang="en-GB" dirty="0"/>
              <a:t>You will receive support with this process as well as training on the system closer to the beginning of term. </a:t>
            </a:r>
          </a:p>
          <a:p>
            <a:pPr marL="0" indent="0">
              <a:buFontTx/>
              <a:buNone/>
            </a:pPr>
            <a:endParaRPr lang="en-GB" dirty="0"/>
          </a:p>
        </p:txBody>
      </p:sp>
      <p:sp>
        <p:nvSpPr>
          <p:cNvPr id="4" name="Slide Number Placeholder 3"/>
          <p:cNvSpPr>
            <a:spLocks noGrp="1"/>
          </p:cNvSpPr>
          <p:nvPr>
            <p:ph type="sldNum" sz="quarter" idx="10"/>
          </p:nvPr>
        </p:nvSpPr>
        <p:spPr/>
        <p:txBody>
          <a:bodyPr/>
          <a:lstStyle/>
          <a:p>
            <a:fld id="{B9E5227D-5BEF-41C9-B1E2-3CC25EA304DD}" type="slidenum">
              <a:rPr lang="en-US" smtClean="0"/>
              <a:t>14</a:t>
            </a:fld>
            <a:endParaRPr lang="en-US"/>
          </a:p>
        </p:txBody>
      </p:sp>
    </p:spTree>
    <p:extLst>
      <p:ext uri="{BB962C8B-B14F-4D97-AF65-F5344CB8AC3E}">
        <p14:creationId xmlns:p14="http://schemas.microsoft.com/office/powerpoint/2010/main" val="3936225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you can see the fill process end to end.</a:t>
            </a:r>
            <a:endParaRPr lang="en-US" dirty="0"/>
          </a:p>
        </p:txBody>
      </p:sp>
      <p:sp>
        <p:nvSpPr>
          <p:cNvPr id="4" name="Slide Number Placeholder 3"/>
          <p:cNvSpPr>
            <a:spLocks noGrp="1"/>
          </p:cNvSpPr>
          <p:nvPr>
            <p:ph type="sldNum" sz="quarter" idx="10"/>
          </p:nvPr>
        </p:nvSpPr>
        <p:spPr/>
        <p:txBody>
          <a:bodyPr/>
          <a:lstStyle/>
          <a:p>
            <a:fld id="{B9E5227D-5BEF-41C9-B1E2-3CC25EA304DD}" type="slidenum">
              <a:rPr lang="en-US" smtClean="0"/>
              <a:t>15</a:t>
            </a:fld>
            <a:endParaRPr lang="en-US"/>
          </a:p>
        </p:txBody>
      </p:sp>
    </p:spTree>
    <p:extLst>
      <p:ext uri="{BB962C8B-B14F-4D97-AF65-F5344CB8AC3E}">
        <p14:creationId xmlns:p14="http://schemas.microsoft.com/office/powerpoint/2010/main" val="73493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E5227D-5BEF-41C9-B1E2-3CC25EA304DD}" type="slidenum">
              <a:rPr lang="en-US" smtClean="0"/>
              <a:t>16</a:t>
            </a:fld>
            <a:endParaRPr lang="en-US"/>
          </a:p>
        </p:txBody>
      </p:sp>
    </p:spTree>
    <p:extLst>
      <p:ext uri="{BB962C8B-B14F-4D97-AF65-F5344CB8AC3E}">
        <p14:creationId xmlns:p14="http://schemas.microsoft.com/office/powerpoint/2010/main" val="407014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this session we will be sending out a link </a:t>
            </a:r>
          </a:p>
        </p:txBody>
      </p:sp>
      <p:sp>
        <p:nvSpPr>
          <p:cNvPr id="4" name="Slide Number Placeholder 3"/>
          <p:cNvSpPr>
            <a:spLocks noGrp="1"/>
          </p:cNvSpPr>
          <p:nvPr>
            <p:ph type="sldNum" sz="quarter" idx="10"/>
          </p:nvPr>
        </p:nvSpPr>
        <p:spPr/>
        <p:txBody>
          <a:bodyPr/>
          <a:lstStyle/>
          <a:p>
            <a:fld id="{B9E5227D-5BEF-41C9-B1E2-3CC25EA304DD}" type="slidenum">
              <a:rPr lang="en-US" smtClean="0"/>
              <a:t>17</a:t>
            </a:fld>
            <a:endParaRPr lang="en-US"/>
          </a:p>
        </p:txBody>
      </p:sp>
    </p:spTree>
    <p:extLst>
      <p:ext uri="{BB962C8B-B14F-4D97-AF65-F5344CB8AC3E}">
        <p14:creationId xmlns:p14="http://schemas.microsoft.com/office/powerpoint/2010/main" val="324978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5227D-5BEF-41C9-B1E2-3CC25EA304DD}" type="slidenum">
              <a:rPr lang="en-US" smtClean="0"/>
              <a:t>2</a:t>
            </a:fld>
            <a:endParaRPr lang="en-US"/>
          </a:p>
        </p:txBody>
      </p:sp>
    </p:spTree>
    <p:extLst>
      <p:ext uri="{BB962C8B-B14F-4D97-AF65-F5344CB8AC3E}">
        <p14:creationId xmlns:p14="http://schemas.microsoft.com/office/powerpoint/2010/main" val="400137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5227D-5BEF-41C9-B1E2-3CC25EA304DD}" type="slidenum">
              <a:rPr lang="en-US" smtClean="0"/>
              <a:t>5</a:t>
            </a:fld>
            <a:endParaRPr lang="en-US"/>
          </a:p>
        </p:txBody>
      </p:sp>
    </p:spTree>
    <p:extLst>
      <p:ext uri="{BB962C8B-B14F-4D97-AF65-F5344CB8AC3E}">
        <p14:creationId xmlns:p14="http://schemas.microsoft.com/office/powerpoint/2010/main" val="351890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5227D-5BEF-41C9-B1E2-3CC25EA304DD}" type="slidenum">
              <a:rPr lang="en-US" smtClean="0"/>
              <a:t>6</a:t>
            </a:fld>
            <a:endParaRPr lang="en-US"/>
          </a:p>
        </p:txBody>
      </p:sp>
    </p:spTree>
    <p:extLst>
      <p:ext uri="{BB962C8B-B14F-4D97-AF65-F5344CB8AC3E}">
        <p14:creationId xmlns:p14="http://schemas.microsoft.com/office/powerpoint/2010/main" val="153215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 digital commissioning company, whereby local authorities use our platform in order to purchase their goods and services. Public bodies use the platform for services from Care Homes, to transport, and this is the first use of its kind for Music Teacher Services. </a:t>
            </a:r>
            <a:endParaRPr lang="en-US" dirty="0"/>
          </a:p>
        </p:txBody>
      </p:sp>
      <p:sp>
        <p:nvSpPr>
          <p:cNvPr id="4" name="Slide Number Placeholder 3"/>
          <p:cNvSpPr>
            <a:spLocks noGrp="1"/>
          </p:cNvSpPr>
          <p:nvPr>
            <p:ph type="sldNum" sz="quarter" idx="10"/>
          </p:nvPr>
        </p:nvSpPr>
        <p:spPr/>
        <p:txBody>
          <a:bodyPr/>
          <a:lstStyle/>
          <a:p>
            <a:fld id="{B9E5227D-5BEF-41C9-B1E2-3CC25EA304DD}" type="slidenum">
              <a:rPr lang="en-US" smtClean="0"/>
              <a:t>9</a:t>
            </a:fld>
            <a:endParaRPr lang="en-US"/>
          </a:p>
        </p:txBody>
      </p:sp>
    </p:spTree>
    <p:extLst>
      <p:ext uri="{BB962C8B-B14F-4D97-AF65-F5344CB8AC3E}">
        <p14:creationId xmlns:p14="http://schemas.microsoft.com/office/powerpoint/2010/main" val="199053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terms that I would like to introduce you to today, however you will become familiar with these over time. </a:t>
            </a:r>
            <a:endParaRPr lang="en-US" dirty="0"/>
          </a:p>
        </p:txBody>
      </p:sp>
      <p:sp>
        <p:nvSpPr>
          <p:cNvPr id="4" name="Slide Number Placeholder 3"/>
          <p:cNvSpPr>
            <a:spLocks noGrp="1"/>
          </p:cNvSpPr>
          <p:nvPr>
            <p:ph type="sldNum" sz="quarter" idx="10"/>
          </p:nvPr>
        </p:nvSpPr>
        <p:spPr/>
        <p:txBody>
          <a:bodyPr/>
          <a:lstStyle/>
          <a:p>
            <a:fld id="{B9E5227D-5BEF-41C9-B1E2-3CC25EA304DD}" type="slidenum">
              <a:rPr lang="en-US" smtClean="0"/>
              <a:t>10</a:t>
            </a:fld>
            <a:endParaRPr lang="en-US"/>
          </a:p>
        </p:txBody>
      </p:sp>
    </p:spTree>
    <p:extLst>
      <p:ext uri="{BB962C8B-B14F-4D97-AF65-F5344CB8AC3E}">
        <p14:creationId xmlns:p14="http://schemas.microsoft.com/office/powerpoint/2010/main" val="237366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step for you and what we will focus on over the coming weeks is the process of registering to the system. This process is in three steps.</a:t>
            </a:r>
          </a:p>
          <a:p>
            <a:r>
              <a:rPr lang="en-GB" dirty="0"/>
              <a:t>Registration – this is the initial registration to the system where you will input basic company information and set up the user that will be on your account. </a:t>
            </a:r>
          </a:p>
          <a:p>
            <a:r>
              <a:rPr lang="en-GB" dirty="0"/>
              <a:t>O</a:t>
            </a:r>
            <a:r>
              <a:rPr lang="en-US" dirty="0"/>
              <a:t>nce the application portal opens you will then complete what we call an Accreditation which is broadly speaking more company information, followed by an enrolment which is further detail about your abilities and services. These second two bubbles together make up the registration process and encompass both the legal procurement side of things and also captures information about your abilities. </a:t>
            </a:r>
            <a:endParaRPr lang="en-GB" dirty="0"/>
          </a:p>
        </p:txBody>
      </p:sp>
      <p:sp>
        <p:nvSpPr>
          <p:cNvPr id="4" name="Slide Number Placeholder 3"/>
          <p:cNvSpPr>
            <a:spLocks noGrp="1"/>
          </p:cNvSpPr>
          <p:nvPr>
            <p:ph type="sldNum" sz="quarter" idx="10"/>
          </p:nvPr>
        </p:nvSpPr>
        <p:spPr/>
        <p:txBody>
          <a:bodyPr/>
          <a:lstStyle/>
          <a:p>
            <a:fld id="{B9E5227D-5BEF-41C9-B1E2-3CC25EA304DD}" type="slidenum">
              <a:rPr lang="en-US" smtClean="0"/>
              <a:t>11</a:t>
            </a:fld>
            <a:endParaRPr lang="en-US"/>
          </a:p>
        </p:txBody>
      </p:sp>
    </p:spTree>
    <p:extLst>
      <p:ext uri="{BB962C8B-B14F-4D97-AF65-F5344CB8AC3E}">
        <p14:creationId xmlns:p14="http://schemas.microsoft.com/office/powerpoint/2010/main" val="228663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break this down a little further: The Accreditation will include some further information about your company. Here you will also be required to agree to the Supplier agreement and payment process as well as sign and upload a declaration statement. </a:t>
            </a:r>
          </a:p>
          <a:p>
            <a:endParaRPr lang="en-GB" dirty="0"/>
          </a:p>
          <a:p>
            <a:r>
              <a:rPr lang="en-GB" dirty="0"/>
              <a:t>The Enrolment will then be required, which is further questions relating to your professional abilities and you will be required to upload 3 examples of your previous work experience, a Teacher Suitability Declaration and your insurance certification. I have brought along some templates for the contracts examples template as well as the teacher suitability form here today and I will also send them via email following this evenings event. </a:t>
            </a:r>
          </a:p>
          <a:p>
            <a:endParaRPr lang="en-GB" dirty="0"/>
          </a:p>
          <a:p>
            <a:r>
              <a:rPr lang="en-GB" dirty="0"/>
              <a:t>This registration process will be your main focus for the next 6 weeks as the aim is that you will have completed this in time for the new term. </a:t>
            </a:r>
          </a:p>
        </p:txBody>
      </p:sp>
      <p:sp>
        <p:nvSpPr>
          <p:cNvPr id="4" name="Slide Number Placeholder 3"/>
          <p:cNvSpPr>
            <a:spLocks noGrp="1"/>
          </p:cNvSpPr>
          <p:nvPr>
            <p:ph type="sldNum" sz="quarter" idx="10"/>
          </p:nvPr>
        </p:nvSpPr>
        <p:spPr/>
        <p:txBody>
          <a:bodyPr/>
          <a:lstStyle/>
          <a:p>
            <a:fld id="{B9E5227D-5BEF-41C9-B1E2-3CC25EA304DD}" type="slidenum">
              <a:rPr lang="en-US" smtClean="0"/>
              <a:t>12</a:t>
            </a:fld>
            <a:endParaRPr lang="en-US"/>
          </a:p>
        </p:txBody>
      </p:sp>
    </p:spTree>
    <p:extLst>
      <p:ext uri="{BB962C8B-B14F-4D97-AF65-F5344CB8AC3E}">
        <p14:creationId xmlns:p14="http://schemas.microsoft.com/office/powerpoint/2010/main" val="1914376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next section is a brief overview of how the tendering process works for new teaching opportunities on the system. </a:t>
            </a:r>
          </a:p>
          <a:p>
            <a:endParaRPr lang="en-GB" dirty="0"/>
          </a:p>
        </p:txBody>
      </p:sp>
      <p:sp>
        <p:nvSpPr>
          <p:cNvPr id="4" name="Slide Number Placeholder 3"/>
          <p:cNvSpPr>
            <a:spLocks noGrp="1"/>
          </p:cNvSpPr>
          <p:nvPr>
            <p:ph type="sldNum" sz="quarter" idx="10"/>
          </p:nvPr>
        </p:nvSpPr>
        <p:spPr/>
        <p:txBody>
          <a:bodyPr/>
          <a:lstStyle/>
          <a:p>
            <a:fld id="{B9E5227D-5BEF-41C9-B1E2-3CC25EA304DD}" type="slidenum">
              <a:rPr lang="en-US" smtClean="0"/>
              <a:t>13</a:t>
            </a:fld>
            <a:endParaRPr lang="en-US"/>
          </a:p>
        </p:txBody>
      </p:sp>
    </p:spTree>
    <p:extLst>
      <p:ext uri="{BB962C8B-B14F-4D97-AF65-F5344CB8AC3E}">
        <p14:creationId xmlns:p14="http://schemas.microsoft.com/office/powerpoint/2010/main" val="148333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70E2-D592-485E-80E3-C8D5803CE7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DEF31A-0BB9-477F-B91E-FA519E3943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35DBD5-9D9E-45DC-B6AE-90457BBC5F58}"/>
              </a:ext>
            </a:extLst>
          </p:cNvPr>
          <p:cNvSpPr>
            <a:spLocks noGrp="1"/>
          </p:cNvSpPr>
          <p:nvPr>
            <p:ph type="dt" sz="half" idx="10"/>
          </p:nvPr>
        </p:nvSpPr>
        <p:spPr/>
        <p:txBody>
          <a:bodyPr/>
          <a:lstStyle/>
          <a:p>
            <a:fld id="{42CA91B3-BD5C-4B86-A8D9-CB826344C0B1}" type="datetimeFigureOut">
              <a:rPr lang="en-GB" smtClean="0"/>
              <a:t>16/07/2018</a:t>
            </a:fld>
            <a:endParaRPr lang="en-GB"/>
          </a:p>
        </p:txBody>
      </p:sp>
      <p:sp>
        <p:nvSpPr>
          <p:cNvPr id="5" name="Footer Placeholder 4">
            <a:extLst>
              <a:ext uri="{FF2B5EF4-FFF2-40B4-BE49-F238E27FC236}">
                <a16:creationId xmlns:a16="http://schemas.microsoft.com/office/drawing/2014/main" id="{445044E1-3C64-4FC5-BF3A-B7D891A606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7730C6-31E0-48BC-BBEB-75326820D172}"/>
              </a:ext>
            </a:extLst>
          </p:cNvPr>
          <p:cNvSpPr>
            <a:spLocks noGrp="1"/>
          </p:cNvSpPr>
          <p:nvPr>
            <p:ph type="sldNum" sz="quarter" idx="12"/>
          </p:nvPr>
        </p:nvSpPr>
        <p:spPr/>
        <p:txBody>
          <a:bodyPr/>
          <a:lstStyle/>
          <a:p>
            <a:fld id="{43F317AE-946C-4655-B5F2-C7E386B4FDF1}" type="slidenum">
              <a:rPr lang="en-GB" smtClean="0"/>
              <a:t>‹#›</a:t>
            </a:fld>
            <a:endParaRPr lang="en-GB"/>
          </a:p>
        </p:txBody>
      </p:sp>
    </p:spTree>
    <p:extLst>
      <p:ext uri="{BB962C8B-B14F-4D97-AF65-F5344CB8AC3E}">
        <p14:creationId xmlns:p14="http://schemas.microsoft.com/office/powerpoint/2010/main" val="10603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BA01-C37B-49BE-932C-B51933D43A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4A6CFD-EF91-4BE6-9981-25C82981C4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93FCC-2C2B-4012-8BC5-DBE85F6BB54C}"/>
              </a:ext>
            </a:extLst>
          </p:cNvPr>
          <p:cNvSpPr>
            <a:spLocks noGrp="1"/>
          </p:cNvSpPr>
          <p:nvPr>
            <p:ph type="dt" sz="half" idx="10"/>
          </p:nvPr>
        </p:nvSpPr>
        <p:spPr/>
        <p:txBody>
          <a:bodyPr/>
          <a:lstStyle/>
          <a:p>
            <a:fld id="{42CA91B3-BD5C-4B86-A8D9-CB826344C0B1}" type="datetimeFigureOut">
              <a:rPr lang="en-GB" smtClean="0"/>
              <a:t>16/07/2018</a:t>
            </a:fld>
            <a:endParaRPr lang="en-GB"/>
          </a:p>
        </p:txBody>
      </p:sp>
      <p:sp>
        <p:nvSpPr>
          <p:cNvPr id="5" name="Footer Placeholder 4">
            <a:extLst>
              <a:ext uri="{FF2B5EF4-FFF2-40B4-BE49-F238E27FC236}">
                <a16:creationId xmlns:a16="http://schemas.microsoft.com/office/drawing/2014/main" id="{B631C08B-D82D-4D92-9B65-DC157D616C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25746-1F56-4AD3-9D6F-D85ED8771E54}"/>
              </a:ext>
            </a:extLst>
          </p:cNvPr>
          <p:cNvSpPr>
            <a:spLocks noGrp="1"/>
          </p:cNvSpPr>
          <p:nvPr>
            <p:ph type="sldNum" sz="quarter" idx="12"/>
          </p:nvPr>
        </p:nvSpPr>
        <p:spPr/>
        <p:txBody>
          <a:bodyPr/>
          <a:lstStyle/>
          <a:p>
            <a:fld id="{43F317AE-946C-4655-B5F2-C7E386B4FDF1}" type="slidenum">
              <a:rPr lang="en-GB" smtClean="0"/>
              <a:t>‹#›</a:t>
            </a:fld>
            <a:endParaRPr lang="en-GB"/>
          </a:p>
        </p:txBody>
      </p:sp>
    </p:spTree>
    <p:extLst>
      <p:ext uri="{BB962C8B-B14F-4D97-AF65-F5344CB8AC3E}">
        <p14:creationId xmlns:p14="http://schemas.microsoft.com/office/powerpoint/2010/main" val="347971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DDC1B2-A876-4356-8324-50CD6AF9B8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CDF849-C01F-4442-80AD-92354E9DEA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41DC8B-1A64-48E6-98D9-EF92B8F1BEFB}"/>
              </a:ext>
            </a:extLst>
          </p:cNvPr>
          <p:cNvSpPr>
            <a:spLocks noGrp="1"/>
          </p:cNvSpPr>
          <p:nvPr>
            <p:ph type="dt" sz="half" idx="10"/>
          </p:nvPr>
        </p:nvSpPr>
        <p:spPr/>
        <p:txBody>
          <a:bodyPr/>
          <a:lstStyle/>
          <a:p>
            <a:fld id="{42CA91B3-BD5C-4B86-A8D9-CB826344C0B1}" type="datetimeFigureOut">
              <a:rPr lang="en-GB" smtClean="0"/>
              <a:t>16/07/2018</a:t>
            </a:fld>
            <a:endParaRPr lang="en-GB"/>
          </a:p>
        </p:txBody>
      </p:sp>
      <p:sp>
        <p:nvSpPr>
          <p:cNvPr id="5" name="Footer Placeholder 4">
            <a:extLst>
              <a:ext uri="{FF2B5EF4-FFF2-40B4-BE49-F238E27FC236}">
                <a16:creationId xmlns:a16="http://schemas.microsoft.com/office/drawing/2014/main" id="{799129AB-78C6-4B03-9E5D-9CA113354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93BFF4-565C-4BD5-AF41-AC5FACB03CCE}"/>
              </a:ext>
            </a:extLst>
          </p:cNvPr>
          <p:cNvSpPr>
            <a:spLocks noGrp="1"/>
          </p:cNvSpPr>
          <p:nvPr>
            <p:ph type="sldNum" sz="quarter" idx="12"/>
          </p:nvPr>
        </p:nvSpPr>
        <p:spPr/>
        <p:txBody>
          <a:bodyPr/>
          <a:lstStyle/>
          <a:p>
            <a:fld id="{43F317AE-946C-4655-B5F2-C7E386B4FDF1}" type="slidenum">
              <a:rPr lang="en-GB" smtClean="0"/>
              <a:t>‹#›</a:t>
            </a:fld>
            <a:endParaRPr lang="en-GB"/>
          </a:p>
        </p:txBody>
      </p:sp>
    </p:spTree>
    <p:extLst>
      <p:ext uri="{BB962C8B-B14F-4D97-AF65-F5344CB8AC3E}">
        <p14:creationId xmlns:p14="http://schemas.microsoft.com/office/powerpoint/2010/main" val="187885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EE3E-84B5-40FD-8A88-5814512147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E18121-F570-497C-8289-DBA497AD9E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55E183-EB7D-46FB-8F34-D8AB1D1F0E7D}"/>
              </a:ext>
            </a:extLst>
          </p:cNvPr>
          <p:cNvSpPr>
            <a:spLocks noGrp="1"/>
          </p:cNvSpPr>
          <p:nvPr>
            <p:ph type="dt" sz="half" idx="10"/>
          </p:nvPr>
        </p:nvSpPr>
        <p:spPr/>
        <p:txBody>
          <a:bodyPr/>
          <a:lstStyle/>
          <a:p>
            <a:fld id="{42CA91B3-BD5C-4B86-A8D9-CB826344C0B1}" type="datetimeFigureOut">
              <a:rPr lang="en-GB" smtClean="0"/>
              <a:t>16/07/2018</a:t>
            </a:fld>
            <a:endParaRPr lang="en-GB"/>
          </a:p>
        </p:txBody>
      </p:sp>
      <p:sp>
        <p:nvSpPr>
          <p:cNvPr id="5" name="Footer Placeholder 4">
            <a:extLst>
              <a:ext uri="{FF2B5EF4-FFF2-40B4-BE49-F238E27FC236}">
                <a16:creationId xmlns:a16="http://schemas.microsoft.com/office/drawing/2014/main" id="{286FC530-D136-447D-9CC2-263C3976C9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A0140E-0829-4D67-AABA-3241544DC90E}"/>
              </a:ext>
            </a:extLst>
          </p:cNvPr>
          <p:cNvSpPr>
            <a:spLocks noGrp="1"/>
          </p:cNvSpPr>
          <p:nvPr>
            <p:ph type="sldNum" sz="quarter" idx="12"/>
          </p:nvPr>
        </p:nvSpPr>
        <p:spPr/>
        <p:txBody>
          <a:bodyPr/>
          <a:lstStyle/>
          <a:p>
            <a:fld id="{43F317AE-946C-4655-B5F2-C7E386B4FDF1}" type="slidenum">
              <a:rPr lang="en-GB" smtClean="0"/>
              <a:t>‹#›</a:t>
            </a:fld>
            <a:endParaRPr lang="en-GB"/>
          </a:p>
        </p:txBody>
      </p:sp>
    </p:spTree>
    <p:extLst>
      <p:ext uri="{BB962C8B-B14F-4D97-AF65-F5344CB8AC3E}">
        <p14:creationId xmlns:p14="http://schemas.microsoft.com/office/powerpoint/2010/main" val="254761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1172-B709-48A1-A857-01438293F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36187-8D90-4EB6-9D74-D472BEF2CF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F051E3-A342-4144-A695-3076BDFBC268}"/>
              </a:ext>
            </a:extLst>
          </p:cNvPr>
          <p:cNvSpPr>
            <a:spLocks noGrp="1"/>
          </p:cNvSpPr>
          <p:nvPr>
            <p:ph type="dt" sz="half" idx="10"/>
          </p:nvPr>
        </p:nvSpPr>
        <p:spPr/>
        <p:txBody>
          <a:bodyPr/>
          <a:lstStyle/>
          <a:p>
            <a:fld id="{42CA91B3-BD5C-4B86-A8D9-CB826344C0B1}" type="datetimeFigureOut">
              <a:rPr lang="en-GB" smtClean="0"/>
              <a:t>16/07/2018</a:t>
            </a:fld>
            <a:endParaRPr lang="en-GB"/>
          </a:p>
        </p:txBody>
      </p:sp>
      <p:sp>
        <p:nvSpPr>
          <p:cNvPr id="5" name="Footer Placeholder 4">
            <a:extLst>
              <a:ext uri="{FF2B5EF4-FFF2-40B4-BE49-F238E27FC236}">
                <a16:creationId xmlns:a16="http://schemas.microsoft.com/office/drawing/2014/main" id="{7F7951B8-1E6E-4863-8B9A-42E7CAB334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1EEBC-8BD5-4DF7-BB20-45CC9D7BF5D8}"/>
              </a:ext>
            </a:extLst>
          </p:cNvPr>
          <p:cNvSpPr>
            <a:spLocks noGrp="1"/>
          </p:cNvSpPr>
          <p:nvPr>
            <p:ph type="sldNum" sz="quarter" idx="12"/>
          </p:nvPr>
        </p:nvSpPr>
        <p:spPr/>
        <p:txBody>
          <a:bodyPr/>
          <a:lstStyle/>
          <a:p>
            <a:fld id="{43F317AE-946C-4655-B5F2-C7E386B4FDF1}" type="slidenum">
              <a:rPr lang="en-GB" smtClean="0"/>
              <a:t>‹#›</a:t>
            </a:fld>
            <a:endParaRPr lang="en-GB"/>
          </a:p>
        </p:txBody>
      </p:sp>
    </p:spTree>
    <p:extLst>
      <p:ext uri="{BB962C8B-B14F-4D97-AF65-F5344CB8AC3E}">
        <p14:creationId xmlns:p14="http://schemas.microsoft.com/office/powerpoint/2010/main" val="248953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7C396-27E7-473C-9D1A-50E0909A78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C071FE-3601-450A-84B8-64DC4DB583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6D283A-49E5-47AB-8782-A17261828F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E852AD-590A-45D6-8FF1-BE392E1B8C41}"/>
              </a:ext>
            </a:extLst>
          </p:cNvPr>
          <p:cNvSpPr>
            <a:spLocks noGrp="1"/>
          </p:cNvSpPr>
          <p:nvPr>
            <p:ph type="dt" sz="half" idx="10"/>
          </p:nvPr>
        </p:nvSpPr>
        <p:spPr/>
        <p:txBody>
          <a:bodyPr/>
          <a:lstStyle/>
          <a:p>
            <a:fld id="{42CA91B3-BD5C-4B86-A8D9-CB826344C0B1}" type="datetimeFigureOut">
              <a:rPr lang="en-GB" smtClean="0"/>
              <a:t>16/07/2018</a:t>
            </a:fld>
            <a:endParaRPr lang="en-GB"/>
          </a:p>
        </p:txBody>
      </p:sp>
      <p:sp>
        <p:nvSpPr>
          <p:cNvPr id="6" name="Footer Placeholder 5">
            <a:extLst>
              <a:ext uri="{FF2B5EF4-FFF2-40B4-BE49-F238E27FC236}">
                <a16:creationId xmlns:a16="http://schemas.microsoft.com/office/drawing/2014/main" id="{9D3355E5-758D-4AE0-9265-BA7DAA4AA2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7AE110-1607-4384-ADEC-2084D27C54B1}"/>
              </a:ext>
            </a:extLst>
          </p:cNvPr>
          <p:cNvSpPr>
            <a:spLocks noGrp="1"/>
          </p:cNvSpPr>
          <p:nvPr>
            <p:ph type="sldNum" sz="quarter" idx="12"/>
          </p:nvPr>
        </p:nvSpPr>
        <p:spPr/>
        <p:txBody>
          <a:bodyPr/>
          <a:lstStyle/>
          <a:p>
            <a:fld id="{43F317AE-946C-4655-B5F2-C7E386B4FDF1}" type="slidenum">
              <a:rPr lang="en-GB" smtClean="0"/>
              <a:t>‹#›</a:t>
            </a:fld>
            <a:endParaRPr lang="en-GB"/>
          </a:p>
        </p:txBody>
      </p:sp>
    </p:spTree>
    <p:extLst>
      <p:ext uri="{BB962C8B-B14F-4D97-AF65-F5344CB8AC3E}">
        <p14:creationId xmlns:p14="http://schemas.microsoft.com/office/powerpoint/2010/main" val="184379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9793-746E-4429-8ED6-8FD512159A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3221DD-1A61-4BFF-98E1-CE603992B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763C59-C92B-42A8-8F8C-A820486859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5CF9A0-14B9-4EBA-9899-ACCFDBC305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590057-84B8-48A8-838C-441A4EE0ED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AFCDCE-D796-4C9D-8F6C-DC707E8C4F27}"/>
              </a:ext>
            </a:extLst>
          </p:cNvPr>
          <p:cNvSpPr>
            <a:spLocks noGrp="1"/>
          </p:cNvSpPr>
          <p:nvPr>
            <p:ph type="dt" sz="half" idx="10"/>
          </p:nvPr>
        </p:nvSpPr>
        <p:spPr/>
        <p:txBody>
          <a:bodyPr/>
          <a:lstStyle/>
          <a:p>
            <a:fld id="{42CA91B3-BD5C-4B86-A8D9-CB826344C0B1}" type="datetimeFigureOut">
              <a:rPr lang="en-GB" smtClean="0"/>
              <a:t>16/07/2018</a:t>
            </a:fld>
            <a:endParaRPr lang="en-GB"/>
          </a:p>
        </p:txBody>
      </p:sp>
      <p:sp>
        <p:nvSpPr>
          <p:cNvPr id="8" name="Footer Placeholder 7">
            <a:extLst>
              <a:ext uri="{FF2B5EF4-FFF2-40B4-BE49-F238E27FC236}">
                <a16:creationId xmlns:a16="http://schemas.microsoft.com/office/drawing/2014/main" id="{31F0E86D-0884-4BF7-BA3F-48F9BE6CD4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2CF947-EB86-49E9-AF0A-3FE4BABD3D49}"/>
              </a:ext>
            </a:extLst>
          </p:cNvPr>
          <p:cNvSpPr>
            <a:spLocks noGrp="1"/>
          </p:cNvSpPr>
          <p:nvPr>
            <p:ph type="sldNum" sz="quarter" idx="12"/>
          </p:nvPr>
        </p:nvSpPr>
        <p:spPr/>
        <p:txBody>
          <a:bodyPr/>
          <a:lstStyle/>
          <a:p>
            <a:fld id="{43F317AE-946C-4655-B5F2-C7E386B4FDF1}" type="slidenum">
              <a:rPr lang="en-GB" smtClean="0"/>
              <a:t>‹#›</a:t>
            </a:fld>
            <a:endParaRPr lang="en-GB"/>
          </a:p>
        </p:txBody>
      </p:sp>
    </p:spTree>
    <p:extLst>
      <p:ext uri="{BB962C8B-B14F-4D97-AF65-F5344CB8AC3E}">
        <p14:creationId xmlns:p14="http://schemas.microsoft.com/office/powerpoint/2010/main" val="304727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CC80-33A7-406E-AAFC-306A8E400B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8F7104-F11F-4BFD-8329-751CDE2126FC}"/>
              </a:ext>
            </a:extLst>
          </p:cNvPr>
          <p:cNvSpPr>
            <a:spLocks noGrp="1"/>
          </p:cNvSpPr>
          <p:nvPr>
            <p:ph type="dt" sz="half" idx="10"/>
          </p:nvPr>
        </p:nvSpPr>
        <p:spPr/>
        <p:txBody>
          <a:bodyPr/>
          <a:lstStyle/>
          <a:p>
            <a:fld id="{42CA91B3-BD5C-4B86-A8D9-CB826344C0B1}" type="datetimeFigureOut">
              <a:rPr lang="en-GB" smtClean="0"/>
              <a:t>16/07/2018</a:t>
            </a:fld>
            <a:endParaRPr lang="en-GB"/>
          </a:p>
        </p:txBody>
      </p:sp>
      <p:sp>
        <p:nvSpPr>
          <p:cNvPr id="4" name="Footer Placeholder 3">
            <a:extLst>
              <a:ext uri="{FF2B5EF4-FFF2-40B4-BE49-F238E27FC236}">
                <a16:creationId xmlns:a16="http://schemas.microsoft.com/office/drawing/2014/main" id="{DD5976B5-2767-4CB4-8668-73BE1AF802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DB669C-0F93-44A3-8DE6-370A056CFDA9}"/>
              </a:ext>
            </a:extLst>
          </p:cNvPr>
          <p:cNvSpPr>
            <a:spLocks noGrp="1"/>
          </p:cNvSpPr>
          <p:nvPr>
            <p:ph type="sldNum" sz="quarter" idx="12"/>
          </p:nvPr>
        </p:nvSpPr>
        <p:spPr/>
        <p:txBody>
          <a:bodyPr/>
          <a:lstStyle/>
          <a:p>
            <a:fld id="{43F317AE-946C-4655-B5F2-C7E386B4FDF1}" type="slidenum">
              <a:rPr lang="en-GB" smtClean="0"/>
              <a:t>‹#›</a:t>
            </a:fld>
            <a:endParaRPr lang="en-GB"/>
          </a:p>
        </p:txBody>
      </p:sp>
    </p:spTree>
    <p:extLst>
      <p:ext uri="{BB962C8B-B14F-4D97-AF65-F5344CB8AC3E}">
        <p14:creationId xmlns:p14="http://schemas.microsoft.com/office/powerpoint/2010/main" val="406461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A0D5E-2869-40FA-83CB-F4BBC875EC07}"/>
              </a:ext>
            </a:extLst>
          </p:cNvPr>
          <p:cNvSpPr>
            <a:spLocks noGrp="1"/>
          </p:cNvSpPr>
          <p:nvPr>
            <p:ph type="dt" sz="half" idx="10"/>
          </p:nvPr>
        </p:nvSpPr>
        <p:spPr/>
        <p:txBody>
          <a:bodyPr/>
          <a:lstStyle/>
          <a:p>
            <a:fld id="{42CA91B3-BD5C-4B86-A8D9-CB826344C0B1}" type="datetimeFigureOut">
              <a:rPr lang="en-GB" smtClean="0"/>
              <a:t>16/07/2018</a:t>
            </a:fld>
            <a:endParaRPr lang="en-GB"/>
          </a:p>
        </p:txBody>
      </p:sp>
      <p:sp>
        <p:nvSpPr>
          <p:cNvPr id="3" name="Footer Placeholder 2">
            <a:extLst>
              <a:ext uri="{FF2B5EF4-FFF2-40B4-BE49-F238E27FC236}">
                <a16:creationId xmlns:a16="http://schemas.microsoft.com/office/drawing/2014/main" id="{B87B6D51-2D4B-4C4E-86C7-CF86CE228D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D02AB3-BF6B-4D33-A34B-38BC76E9A9B8}"/>
              </a:ext>
            </a:extLst>
          </p:cNvPr>
          <p:cNvSpPr>
            <a:spLocks noGrp="1"/>
          </p:cNvSpPr>
          <p:nvPr>
            <p:ph type="sldNum" sz="quarter" idx="12"/>
          </p:nvPr>
        </p:nvSpPr>
        <p:spPr/>
        <p:txBody>
          <a:bodyPr/>
          <a:lstStyle/>
          <a:p>
            <a:fld id="{43F317AE-946C-4655-B5F2-C7E386B4FDF1}" type="slidenum">
              <a:rPr lang="en-GB" smtClean="0"/>
              <a:t>‹#›</a:t>
            </a:fld>
            <a:endParaRPr lang="en-GB"/>
          </a:p>
        </p:txBody>
      </p:sp>
    </p:spTree>
    <p:extLst>
      <p:ext uri="{BB962C8B-B14F-4D97-AF65-F5344CB8AC3E}">
        <p14:creationId xmlns:p14="http://schemas.microsoft.com/office/powerpoint/2010/main" val="71616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D678-7611-40C2-9F87-99B9660D7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8D2D5B-D7D6-4BA6-977E-D73CD3B89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B1DE38-D8F6-46C8-B1D1-B2DE3CD0B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8866D4-8908-470F-85B2-0790402AF6DF}"/>
              </a:ext>
            </a:extLst>
          </p:cNvPr>
          <p:cNvSpPr>
            <a:spLocks noGrp="1"/>
          </p:cNvSpPr>
          <p:nvPr>
            <p:ph type="dt" sz="half" idx="10"/>
          </p:nvPr>
        </p:nvSpPr>
        <p:spPr/>
        <p:txBody>
          <a:bodyPr/>
          <a:lstStyle/>
          <a:p>
            <a:fld id="{42CA91B3-BD5C-4B86-A8D9-CB826344C0B1}" type="datetimeFigureOut">
              <a:rPr lang="en-GB" smtClean="0"/>
              <a:t>16/07/2018</a:t>
            </a:fld>
            <a:endParaRPr lang="en-GB"/>
          </a:p>
        </p:txBody>
      </p:sp>
      <p:sp>
        <p:nvSpPr>
          <p:cNvPr id="6" name="Footer Placeholder 5">
            <a:extLst>
              <a:ext uri="{FF2B5EF4-FFF2-40B4-BE49-F238E27FC236}">
                <a16:creationId xmlns:a16="http://schemas.microsoft.com/office/drawing/2014/main" id="{8EB5A3A4-40FA-447F-BA00-76454F796E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91C84-7084-47BF-8AC6-F3144E991CFE}"/>
              </a:ext>
            </a:extLst>
          </p:cNvPr>
          <p:cNvSpPr>
            <a:spLocks noGrp="1"/>
          </p:cNvSpPr>
          <p:nvPr>
            <p:ph type="sldNum" sz="quarter" idx="12"/>
          </p:nvPr>
        </p:nvSpPr>
        <p:spPr/>
        <p:txBody>
          <a:bodyPr/>
          <a:lstStyle/>
          <a:p>
            <a:fld id="{43F317AE-946C-4655-B5F2-C7E386B4FDF1}" type="slidenum">
              <a:rPr lang="en-GB" smtClean="0"/>
              <a:t>‹#›</a:t>
            </a:fld>
            <a:endParaRPr lang="en-GB"/>
          </a:p>
        </p:txBody>
      </p:sp>
    </p:spTree>
    <p:extLst>
      <p:ext uri="{BB962C8B-B14F-4D97-AF65-F5344CB8AC3E}">
        <p14:creationId xmlns:p14="http://schemas.microsoft.com/office/powerpoint/2010/main" val="43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FECF-FFDA-4E89-AE29-BAB3F05F4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B0A918-DF28-48BC-BAED-ED6653BD9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C635B7-D8C4-447D-8260-51785D5CC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33C86B-CC05-4BCA-8259-70C956A4461F}"/>
              </a:ext>
            </a:extLst>
          </p:cNvPr>
          <p:cNvSpPr>
            <a:spLocks noGrp="1"/>
          </p:cNvSpPr>
          <p:nvPr>
            <p:ph type="dt" sz="half" idx="10"/>
          </p:nvPr>
        </p:nvSpPr>
        <p:spPr/>
        <p:txBody>
          <a:bodyPr/>
          <a:lstStyle/>
          <a:p>
            <a:fld id="{42CA91B3-BD5C-4B86-A8D9-CB826344C0B1}" type="datetimeFigureOut">
              <a:rPr lang="en-GB" smtClean="0"/>
              <a:t>16/07/2018</a:t>
            </a:fld>
            <a:endParaRPr lang="en-GB"/>
          </a:p>
        </p:txBody>
      </p:sp>
      <p:sp>
        <p:nvSpPr>
          <p:cNvPr id="6" name="Footer Placeholder 5">
            <a:extLst>
              <a:ext uri="{FF2B5EF4-FFF2-40B4-BE49-F238E27FC236}">
                <a16:creationId xmlns:a16="http://schemas.microsoft.com/office/drawing/2014/main" id="{8F1211AB-714D-4408-8DE8-7D339DA635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B98D3B-45DE-4CB2-B118-95234E839D68}"/>
              </a:ext>
            </a:extLst>
          </p:cNvPr>
          <p:cNvSpPr>
            <a:spLocks noGrp="1"/>
          </p:cNvSpPr>
          <p:nvPr>
            <p:ph type="sldNum" sz="quarter" idx="12"/>
          </p:nvPr>
        </p:nvSpPr>
        <p:spPr/>
        <p:txBody>
          <a:bodyPr/>
          <a:lstStyle/>
          <a:p>
            <a:fld id="{43F317AE-946C-4655-B5F2-C7E386B4FDF1}" type="slidenum">
              <a:rPr lang="en-GB" smtClean="0"/>
              <a:t>‹#›</a:t>
            </a:fld>
            <a:endParaRPr lang="en-GB"/>
          </a:p>
        </p:txBody>
      </p:sp>
    </p:spTree>
    <p:extLst>
      <p:ext uri="{BB962C8B-B14F-4D97-AF65-F5344CB8AC3E}">
        <p14:creationId xmlns:p14="http://schemas.microsoft.com/office/powerpoint/2010/main" val="271430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3A5670-B047-497C-84DC-1792B756F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56FE3D-162F-4F43-9BD0-A91C5F354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6F187A-7B2D-4151-AE6E-D7BE94648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A91B3-BD5C-4B86-A8D9-CB826344C0B1}" type="datetimeFigureOut">
              <a:rPr lang="en-GB" smtClean="0"/>
              <a:t>16/07/2018</a:t>
            </a:fld>
            <a:endParaRPr lang="en-GB"/>
          </a:p>
        </p:txBody>
      </p:sp>
      <p:sp>
        <p:nvSpPr>
          <p:cNvPr id="5" name="Footer Placeholder 4">
            <a:extLst>
              <a:ext uri="{FF2B5EF4-FFF2-40B4-BE49-F238E27FC236}">
                <a16:creationId xmlns:a16="http://schemas.microsoft.com/office/drawing/2014/main" id="{4701B7C0-F790-4611-8F68-5F6CD57C63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541D24-6A4C-460C-9420-1B61671F09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317AE-946C-4655-B5F2-C7E386B4FDF1}" type="slidenum">
              <a:rPr lang="en-GB" smtClean="0"/>
              <a:t>‹#›</a:t>
            </a:fld>
            <a:endParaRPr lang="en-GB"/>
          </a:p>
        </p:txBody>
      </p:sp>
    </p:spTree>
    <p:extLst>
      <p:ext uri="{BB962C8B-B14F-4D97-AF65-F5344CB8AC3E}">
        <p14:creationId xmlns:p14="http://schemas.microsoft.com/office/powerpoint/2010/main" val="381699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demand.sproc.net/" TargetMode="External"/><Relationship Id="rId4" Type="http://schemas.openxmlformats.org/officeDocument/2006/relationships/hyperlink" Target="http://www.sproc.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supplier.engagement@useadam.co.uk" TargetMode="External"/><Relationship Id="rId4" Type="http://schemas.openxmlformats.org/officeDocument/2006/relationships/hyperlink" Target="mailto:dps-enquiries@Haringey.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97269D-F19A-4899-9CB9-2E80A4CA9B94}"/>
              </a:ext>
            </a:extLst>
          </p:cNvPr>
          <p:cNvSpPr>
            <a:spLocks noGrp="1"/>
          </p:cNvSpPr>
          <p:nvPr>
            <p:ph type="ctrTitle"/>
          </p:nvPr>
        </p:nvSpPr>
        <p:spPr>
          <a:xfrm>
            <a:off x="1524000" y="1122363"/>
            <a:ext cx="9144000" cy="1798967"/>
          </a:xfrm>
        </p:spPr>
        <p:txBody>
          <a:bodyPr>
            <a:normAutofit/>
          </a:bodyPr>
          <a:lstStyle/>
          <a:p>
            <a:r>
              <a:rPr lang="en-GB" dirty="0">
                <a:ea typeface="Open Sans" panose="020B0606030504020204" pitchFamily="34" charset="0"/>
                <a:cs typeface="Arial" panose="020B0604020202020204" pitchFamily="34" charset="0"/>
              </a:rPr>
              <a:t>Haringey Music Service</a:t>
            </a:r>
            <a:endParaRPr lang="en-US" dirty="0">
              <a:cs typeface="Arial" panose="020B0604020202020204" pitchFamily="34" charset="0"/>
            </a:endParaRPr>
          </a:p>
        </p:txBody>
      </p:sp>
      <p:sp>
        <p:nvSpPr>
          <p:cNvPr id="5" name="Subtitle 2">
            <a:extLst>
              <a:ext uri="{FF2B5EF4-FFF2-40B4-BE49-F238E27FC236}">
                <a16:creationId xmlns:a16="http://schemas.microsoft.com/office/drawing/2014/main" id="{79B373BF-B2CB-4F15-BCDF-309D02165420}"/>
              </a:ext>
            </a:extLst>
          </p:cNvPr>
          <p:cNvSpPr>
            <a:spLocks noGrp="1"/>
          </p:cNvSpPr>
          <p:nvPr>
            <p:ph type="subTitle" idx="1"/>
          </p:nvPr>
        </p:nvSpPr>
        <p:spPr>
          <a:xfrm>
            <a:off x="1524000" y="3325091"/>
            <a:ext cx="9144000" cy="1932709"/>
          </a:xfrm>
        </p:spPr>
        <p:txBody>
          <a:bodyPr vert="horz" lIns="91440" tIns="45720" rIns="91440" bIns="45720" rtlCol="0" anchor="t">
            <a:normAutofit/>
          </a:bodyPr>
          <a:lstStyle/>
          <a:p>
            <a:r>
              <a:rPr lang="en-GB" sz="2800" dirty="0"/>
              <a:t>Dynamic Purchasing System: Introduction </a:t>
            </a:r>
          </a:p>
          <a:p>
            <a:r>
              <a:rPr lang="en-GB" sz="3200" dirty="0"/>
              <a:t>18</a:t>
            </a:r>
            <a:r>
              <a:rPr lang="en-GB" sz="3200" baseline="30000" dirty="0"/>
              <a:t>th</a:t>
            </a:r>
            <a:r>
              <a:rPr lang="en-GB" sz="3200" dirty="0"/>
              <a:t> July 2018</a:t>
            </a:r>
            <a:endParaRPr lang="en-US" sz="3200" dirty="0"/>
          </a:p>
        </p:txBody>
      </p:sp>
      <p:pic>
        <p:nvPicPr>
          <p:cNvPr id="3" name="Picture 2">
            <a:extLst>
              <a:ext uri="{FF2B5EF4-FFF2-40B4-BE49-F238E27FC236}">
                <a16:creationId xmlns:a16="http://schemas.microsoft.com/office/drawing/2014/main" id="{33FFE954-E974-46D4-9BD3-89BFC6A7B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650" y="4686300"/>
            <a:ext cx="2924175" cy="1143000"/>
          </a:xfrm>
          <a:prstGeom prst="rect">
            <a:avLst/>
          </a:prstGeom>
        </p:spPr>
      </p:pic>
    </p:spTree>
    <p:extLst>
      <p:ext uri="{BB962C8B-B14F-4D97-AF65-F5344CB8AC3E}">
        <p14:creationId xmlns:p14="http://schemas.microsoft.com/office/powerpoint/2010/main" val="163389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904B84-7835-4035-B740-E85EB86E61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14635" y="0"/>
            <a:ext cx="4077365" cy="2348917"/>
          </a:xfrm>
          <a:prstGeom prst="rect">
            <a:avLst/>
          </a:prstGeom>
        </p:spPr>
      </p:pic>
      <p:sp>
        <p:nvSpPr>
          <p:cNvPr id="5" name="Rectangle 4">
            <a:extLst>
              <a:ext uri="{FF2B5EF4-FFF2-40B4-BE49-F238E27FC236}">
                <a16:creationId xmlns:a16="http://schemas.microsoft.com/office/drawing/2014/main" id="{EE92D244-AFE8-4D77-99CD-8EF3D52BDBB5}"/>
              </a:ext>
            </a:extLst>
          </p:cNvPr>
          <p:cNvSpPr/>
          <p:nvPr/>
        </p:nvSpPr>
        <p:spPr>
          <a:xfrm>
            <a:off x="1007775" y="1076856"/>
            <a:ext cx="4794198" cy="1107996"/>
          </a:xfrm>
          <a:prstGeom prst="rect">
            <a:avLst/>
          </a:prstGeom>
        </p:spPr>
        <p:txBody>
          <a:bodyPr wrap="none">
            <a:spAutoFit/>
          </a:bodyPr>
          <a:lstStyle/>
          <a:p>
            <a:pPr>
              <a:spcAft>
                <a:spcPts val="0"/>
              </a:spcAft>
            </a:pPr>
            <a:r>
              <a:rPr lang="en-GB" sz="6600" kern="1200" dirty="0">
                <a:solidFill>
                  <a:srgbClr val="40B4E5"/>
                </a:solidFill>
                <a:effectLst/>
                <a:latin typeface="Open Sans" panose="020B0606030504020204"/>
                <a:ea typeface="Open Sans Light"/>
                <a:cs typeface="Open Sans Light"/>
              </a:rPr>
              <a:t>Terminology</a:t>
            </a:r>
            <a:endParaRPr lang="en-GB" sz="3200" dirty="0">
              <a:solidFill>
                <a:srgbClr val="40B4E5"/>
              </a:solidFill>
              <a:effectLst/>
              <a:latin typeface="Open Sans" panose="020B0606030504020204"/>
              <a:ea typeface="Times New Roman" panose="02020603050405020304" pitchFamily="18" charset="0"/>
            </a:endParaRPr>
          </a:p>
        </p:txBody>
      </p:sp>
      <p:sp>
        <p:nvSpPr>
          <p:cNvPr id="6" name="Rectangle 5">
            <a:extLst>
              <a:ext uri="{FF2B5EF4-FFF2-40B4-BE49-F238E27FC236}">
                <a16:creationId xmlns:a16="http://schemas.microsoft.com/office/drawing/2014/main" id="{9634D56D-9A5A-4813-89BC-2B065A0E1943}"/>
              </a:ext>
            </a:extLst>
          </p:cNvPr>
          <p:cNvSpPr/>
          <p:nvPr/>
        </p:nvSpPr>
        <p:spPr>
          <a:xfrm>
            <a:off x="1705761" y="2472384"/>
            <a:ext cx="7010400" cy="3247043"/>
          </a:xfrm>
          <a:prstGeom prst="rect">
            <a:avLst/>
          </a:prstGeom>
        </p:spPr>
        <p:txBody>
          <a:bodyPr wrap="square">
            <a:spAutoFit/>
          </a:bodyPr>
          <a:lstStyle/>
          <a:p>
            <a:pPr marL="285750" indent="-285750">
              <a:buFontTx/>
              <a:buChar char="-"/>
            </a:pPr>
            <a:r>
              <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Dynamic Purchasing System (DPS)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Contracting method</a:t>
            </a:r>
          </a:p>
          <a:p>
            <a:endParaRPr lang="en-GB" sz="5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Tx/>
              <a:buChar char="-"/>
            </a:pPr>
            <a:r>
              <a:rPr lang="en-GB" b="1" dirty="0" err="1">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SProc.Net</a:t>
            </a:r>
            <a:r>
              <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system used to manage the DPS</a:t>
            </a:r>
          </a:p>
          <a:p>
            <a:endParaRPr lang="en-GB" sz="5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Tx/>
              <a:buChar char="-"/>
            </a:pPr>
            <a:r>
              <a:rPr lang="en-GB" b="1" i="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adam</a:t>
            </a:r>
            <a:r>
              <a:rPr lang="en-GB" i="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the company that owns the </a:t>
            </a:r>
            <a:r>
              <a:rPr lang="en-GB" dirty="0" err="1">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SProc.Net</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system</a:t>
            </a:r>
          </a:p>
          <a:p>
            <a:endParaRPr lang="en-GB" sz="5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Tx/>
              <a:buChar char="-"/>
            </a:pPr>
            <a:r>
              <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Requirement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A  package that needs to be delivered e.g. Music Lessons</a:t>
            </a:r>
          </a:p>
          <a:p>
            <a:endParaRPr lang="en-GB" sz="5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Tx/>
              <a:buChar char="-"/>
            </a:pPr>
            <a:r>
              <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Service Agreement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An existing or new contract to deliver a lesson </a:t>
            </a:r>
          </a:p>
          <a:p>
            <a:endParaRPr lang="en-GB" sz="5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Tx/>
              <a:buChar char="-"/>
            </a:pPr>
            <a:r>
              <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Service Receipt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The receipt/ invoice for the delivery of a Service Agreement</a:t>
            </a:r>
          </a:p>
          <a:p>
            <a:pPr marL="285750" indent="-285750">
              <a:buFontTx/>
              <a:buChar char="-"/>
            </a:pPr>
            <a:endParaRPr lang="en-GB" dirty="0"/>
          </a:p>
        </p:txBody>
      </p:sp>
      <p:pic>
        <p:nvPicPr>
          <p:cNvPr id="11" name="Picture 10">
            <a:extLst>
              <a:ext uri="{FF2B5EF4-FFF2-40B4-BE49-F238E27FC236}">
                <a16:creationId xmlns:a16="http://schemas.microsoft.com/office/drawing/2014/main" id="{47D5E663-ADD2-4380-A3E5-FC1DD30AEC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2777" y="6139134"/>
            <a:ext cx="1524643" cy="614298"/>
          </a:xfrm>
          <a:prstGeom prst="rect">
            <a:avLst/>
          </a:prstGeom>
        </p:spPr>
      </p:pic>
    </p:spTree>
    <p:extLst>
      <p:ext uri="{BB962C8B-B14F-4D97-AF65-F5344CB8AC3E}">
        <p14:creationId xmlns:p14="http://schemas.microsoft.com/office/powerpoint/2010/main" val="98835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77972C-21AA-4844-B93A-7073C138D2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14635" y="0"/>
            <a:ext cx="4077365" cy="2348917"/>
          </a:xfrm>
          <a:prstGeom prst="rect">
            <a:avLst/>
          </a:prstGeom>
        </p:spPr>
      </p:pic>
      <p:grpSp>
        <p:nvGrpSpPr>
          <p:cNvPr id="5" name="Group 4">
            <a:extLst>
              <a:ext uri="{FF2B5EF4-FFF2-40B4-BE49-F238E27FC236}">
                <a16:creationId xmlns:a16="http://schemas.microsoft.com/office/drawing/2014/main" id="{7A1187A8-2062-43A1-819F-AD439F71DF68}"/>
              </a:ext>
            </a:extLst>
          </p:cNvPr>
          <p:cNvGrpSpPr/>
          <p:nvPr/>
        </p:nvGrpSpPr>
        <p:grpSpPr>
          <a:xfrm>
            <a:off x="1777720" y="2808244"/>
            <a:ext cx="1956024" cy="1881723"/>
            <a:chOff x="6089299" y="2490797"/>
            <a:chExt cx="2233101" cy="2233101"/>
          </a:xfrm>
        </p:grpSpPr>
        <p:sp>
          <p:nvSpPr>
            <p:cNvPr id="6" name="Oval 5">
              <a:extLst>
                <a:ext uri="{FF2B5EF4-FFF2-40B4-BE49-F238E27FC236}">
                  <a16:creationId xmlns:a16="http://schemas.microsoft.com/office/drawing/2014/main" id="{A3DF957A-75DD-4A4F-AEB7-BE9517E0294A}"/>
                </a:ext>
              </a:extLst>
            </p:cNvPr>
            <p:cNvSpPr/>
            <p:nvPr/>
          </p:nvSpPr>
          <p:spPr>
            <a:xfrm>
              <a:off x="6141616" y="2543114"/>
              <a:ext cx="2128467" cy="2128467"/>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Registration</a:t>
              </a:r>
              <a:r>
                <a:rPr lang="en-GB" sz="16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 </a:t>
              </a:r>
              <a:endParaRPr lang="en-GB" sz="7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Oval 6">
              <a:extLst>
                <a:ext uri="{FF2B5EF4-FFF2-40B4-BE49-F238E27FC236}">
                  <a16:creationId xmlns:a16="http://schemas.microsoft.com/office/drawing/2014/main" id="{3F86DCD7-DAE3-44ED-B737-994A7B793344}"/>
                </a:ext>
              </a:extLst>
            </p:cNvPr>
            <p:cNvSpPr/>
            <p:nvPr/>
          </p:nvSpPr>
          <p:spPr>
            <a:xfrm>
              <a:off x="6089299" y="2490797"/>
              <a:ext cx="2233101" cy="2233101"/>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Arc 25">
            <a:extLst>
              <a:ext uri="{FF2B5EF4-FFF2-40B4-BE49-F238E27FC236}">
                <a16:creationId xmlns:a16="http://schemas.microsoft.com/office/drawing/2014/main" id="{1A0B50E3-EB62-4036-808C-F4FA70F73510}"/>
              </a:ext>
            </a:extLst>
          </p:cNvPr>
          <p:cNvSpPr/>
          <p:nvPr/>
        </p:nvSpPr>
        <p:spPr>
          <a:xfrm rot="2947295" flipV="1">
            <a:off x="3062130" y="2644849"/>
            <a:ext cx="2406014" cy="2379967"/>
          </a:xfrm>
          <a:prstGeom prst="arc">
            <a:avLst/>
          </a:prstGeom>
          <a:ln w="12700">
            <a:solidFill>
              <a:srgbClr val="E6224D"/>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7D08644F-99BF-4267-9D3A-598D29FCDB76}"/>
              </a:ext>
            </a:extLst>
          </p:cNvPr>
          <p:cNvGrpSpPr/>
          <p:nvPr/>
        </p:nvGrpSpPr>
        <p:grpSpPr>
          <a:xfrm>
            <a:off x="4603253" y="2808244"/>
            <a:ext cx="1956024" cy="1881723"/>
            <a:chOff x="6089299" y="2490797"/>
            <a:chExt cx="2233101" cy="2233101"/>
          </a:xfrm>
        </p:grpSpPr>
        <p:sp>
          <p:nvSpPr>
            <p:cNvPr id="17" name="Oval 16">
              <a:extLst>
                <a:ext uri="{FF2B5EF4-FFF2-40B4-BE49-F238E27FC236}">
                  <a16:creationId xmlns:a16="http://schemas.microsoft.com/office/drawing/2014/main" id="{310BD59D-0343-4CA9-A504-76714C5177BC}"/>
                </a:ext>
              </a:extLst>
            </p:cNvPr>
            <p:cNvSpPr/>
            <p:nvPr/>
          </p:nvSpPr>
          <p:spPr>
            <a:xfrm>
              <a:off x="6141616" y="2543114"/>
              <a:ext cx="2128467" cy="2128467"/>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Accreditation</a:t>
              </a:r>
              <a:endParaRPr lang="en-GB" sz="15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17">
              <a:extLst>
                <a:ext uri="{FF2B5EF4-FFF2-40B4-BE49-F238E27FC236}">
                  <a16:creationId xmlns:a16="http://schemas.microsoft.com/office/drawing/2014/main" id="{F7006967-D880-4A83-B659-1C416830554B}"/>
                </a:ext>
              </a:extLst>
            </p:cNvPr>
            <p:cNvSpPr/>
            <p:nvPr/>
          </p:nvSpPr>
          <p:spPr>
            <a:xfrm>
              <a:off x="6089299" y="2490797"/>
              <a:ext cx="2233101" cy="2233101"/>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25904DBB-F0E0-4668-876F-5901DE7F9534}"/>
              </a:ext>
            </a:extLst>
          </p:cNvPr>
          <p:cNvGrpSpPr/>
          <p:nvPr/>
        </p:nvGrpSpPr>
        <p:grpSpPr>
          <a:xfrm>
            <a:off x="7676493" y="2808243"/>
            <a:ext cx="1956024" cy="1881723"/>
            <a:chOff x="6089299" y="2490797"/>
            <a:chExt cx="2233101" cy="2233101"/>
          </a:xfrm>
        </p:grpSpPr>
        <p:sp>
          <p:nvSpPr>
            <p:cNvPr id="28" name="Oval 27">
              <a:extLst>
                <a:ext uri="{FF2B5EF4-FFF2-40B4-BE49-F238E27FC236}">
                  <a16:creationId xmlns:a16="http://schemas.microsoft.com/office/drawing/2014/main" id="{FBAD1698-5A5A-4914-A34C-5E7A2076D235}"/>
                </a:ext>
              </a:extLst>
            </p:cNvPr>
            <p:cNvSpPr/>
            <p:nvPr/>
          </p:nvSpPr>
          <p:spPr>
            <a:xfrm>
              <a:off x="6141616" y="2543114"/>
              <a:ext cx="2128467" cy="2128467"/>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Enrolment</a:t>
              </a:r>
              <a:r>
                <a:rPr lang="en-GB"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 </a:t>
              </a:r>
              <a:endParaRPr lang="en-GB" sz="8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Oval 29">
              <a:extLst>
                <a:ext uri="{FF2B5EF4-FFF2-40B4-BE49-F238E27FC236}">
                  <a16:creationId xmlns:a16="http://schemas.microsoft.com/office/drawing/2014/main" id="{C9F8EB13-CD01-428F-8A3A-5A0A5D5FA88B}"/>
                </a:ext>
              </a:extLst>
            </p:cNvPr>
            <p:cNvSpPr/>
            <p:nvPr/>
          </p:nvSpPr>
          <p:spPr>
            <a:xfrm>
              <a:off x="6089299" y="2490797"/>
              <a:ext cx="2233101" cy="2233101"/>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1" name="Arc 30">
            <a:extLst>
              <a:ext uri="{FF2B5EF4-FFF2-40B4-BE49-F238E27FC236}">
                <a16:creationId xmlns:a16="http://schemas.microsoft.com/office/drawing/2014/main" id="{3B787F8F-2E4F-49A3-8E13-3CACEE9942F0}"/>
              </a:ext>
            </a:extLst>
          </p:cNvPr>
          <p:cNvSpPr/>
          <p:nvPr/>
        </p:nvSpPr>
        <p:spPr>
          <a:xfrm rot="2947295" flipV="1">
            <a:off x="6125513" y="2654636"/>
            <a:ext cx="2406014" cy="2379967"/>
          </a:xfrm>
          <a:prstGeom prst="arc">
            <a:avLst/>
          </a:prstGeom>
          <a:ln w="12700">
            <a:solidFill>
              <a:srgbClr val="E6224D"/>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22" name="Picture 21">
            <a:extLst>
              <a:ext uri="{FF2B5EF4-FFF2-40B4-BE49-F238E27FC236}">
                <a16:creationId xmlns:a16="http://schemas.microsoft.com/office/drawing/2014/main" id="{CC553B8E-95F6-44EC-96F8-0715EAEF9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2777" y="6139134"/>
            <a:ext cx="1524643" cy="614298"/>
          </a:xfrm>
          <a:prstGeom prst="rect">
            <a:avLst/>
          </a:prstGeom>
        </p:spPr>
      </p:pic>
      <p:sp>
        <p:nvSpPr>
          <p:cNvPr id="24" name="Rectangle 23">
            <a:extLst>
              <a:ext uri="{FF2B5EF4-FFF2-40B4-BE49-F238E27FC236}">
                <a16:creationId xmlns:a16="http://schemas.microsoft.com/office/drawing/2014/main" id="{F292FE03-95AE-44EE-A55F-E83C40EC0DF3}"/>
              </a:ext>
            </a:extLst>
          </p:cNvPr>
          <p:cNvSpPr/>
          <p:nvPr/>
        </p:nvSpPr>
        <p:spPr>
          <a:xfrm>
            <a:off x="875253" y="692543"/>
            <a:ext cx="7540526" cy="1754326"/>
          </a:xfrm>
          <a:prstGeom prst="rect">
            <a:avLst/>
          </a:prstGeom>
        </p:spPr>
        <p:txBody>
          <a:bodyPr wrap="none">
            <a:spAutoFit/>
          </a:bodyPr>
          <a:lstStyle/>
          <a:p>
            <a:pPr>
              <a:spcAft>
                <a:spcPts val="0"/>
              </a:spcAft>
            </a:pPr>
            <a:r>
              <a:rPr lang="en-GB" sz="5400" dirty="0">
                <a:solidFill>
                  <a:srgbClr val="40B4E5"/>
                </a:solidFill>
                <a:latin typeface="Open Sans" panose="020B0606030504020204"/>
                <a:ea typeface="Times New Roman" panose="02020603050405020304" pitchFamily="18" charset="0"/>
              </a:rPr>
              <a:t>Becoming an Approved </a:t>
            </a:r>
          </a:p>
          <a:p>
            <a:pPr>
              <a:spcAft>
                <a:spcPts val="0"/>
              </a:spcAft>
            </a:pPr>
            <a:r>
              <a:rPr lang="en-GB" sz="5400" dirty="0">
                <a:solidFill>
                  <a:srgbClr val="40B4E5"/>
                </a:solidFill>
                <a:latin typeface="Open Sans" panose="020B0606030504020204"/>
                <a:ea typeface="Times New Roman" panose="02020603050405020304" pitchFamily="18" charset="0"/>
              </a:rPr>
              <a:t>Provider</a:t>
            </a:r>
            <a:endParaRPr lang="en-GB" sz="5400" dirty="0">
              <a:solidFill>
                <a:srgbClr val="40B4E5"/>
              </a:solidFill>
              <a:effectLst/>
              <a:latin typeface="Open Sans" panose="020B0606030504020204"/>
              <a:ea typeface="Times New Roman" panose="02020603050405020304" pitchFamily="18" charset="0"/>
            </a:endParaRPr>
          </a:p>
        </p:txBody>
      </p:sp>
    </p:spTree>
    <p:extLst>
      <p:ext uri="{BB962C8B-B14F-4D97-AF65-F5344CB8AC3E}">
        <p14:creationId xmlns:p14="http://schemas.microsoft.com/office/powerpoint/2010/main" val="3957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7B764B-52D9-4C44-BC83-CCE8B7BA8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14635" y="0"/>
            <a:ext cx="4077365" cy="2348917"/>
          </a:xfrm>
          <a:prstGeom prst="rect">
            <a:avLst/>
          </a:prstGeom>
        </p:spPr>
      </p:pic>
      <p:sp>
        <p:nvSpPr>
          <p:cNvPr id="7" name="Rectangle 6">
            <a:extLst>
              <a:ext uri="{FF2B5EF4-FFF2-40B4-BE49-F238E27FC236}">
                <a16:creationId xmlns:a16="http://schemas.microsoft.com/office/drawing/2014/main" id="{18F4F8EA-37CD-49B8-A706-73A6EF55DC5A}"/>
              </a:ext>
            </a:extLst>
          </p:cNvPr>
          <p:cNvSpPr/>
          <p:nvPr/>
        </p:nvSpPr>
        <p:spPr>
          <a:xfrm>
            <a:off x="2068869" y="2446869"/>
            <a:ext cx="7010400" cy="2662267"/>
          </a:xfrm>
          <a:prstGeom prst="rect">
            <a:avLst/>
          </a:prstGeom>
        </p:spPr>
        <p:txBody>
          <a:bodyPr wrap="square">
            <a:spAutoFit/>
          </a:bodyPr>
          <a:lstStyle/>
          <a:p>
            <a:r>
              <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Accreditation</a:t>
            </a:r>
          </a:p>
          <a:p>
            <a:endParaRPr lang="en-GB" sz="5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Company Information</a:t>
            </a:r>
          </a:p>
          <a:p>
            <a:pPr marL="285750" indent="-285750">
              <a:buFont typeface="Arial" panose="020B0604020202020204" pitchFamily="34" charset="0"/>
              <a:buChar char="•"/>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Supplier Agreement</a:t>
            </a:r>
          </a:p>
          <a:p>
            <a:endPar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Enrolment</a:t>
            </a:r>
          </a:p>
          <a:p>
            <a:pPr marL="285750" indent="-285750">
              <a:buFont typeface="Arial" panose="020B0604020202020204" pitchFamily="34" charset="0"/>
              <a:buChar char="•"/>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Mandatory Exclusion Questions</a:t>
            </a:r>
          </a:p>
          <a:p>
            <a:pPr marL="285750" indent="-285750">
              <a:buFont typeface="Arial" panose="020B0604020202020204" pitchFamily="34" charset="0"/>
              <a:buChar char="•"/>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Discretionary Exclusion Questions</a:t>
            </a:r>
          </a:p>
          <a:p>
            <a:pPr marL="285750" indent="-285750">
              <a:buFont typeface="Arial" panose="020B0604020202020204" pitchFamily="34" charset="0"/>
              <a:buChar char="•"/>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Insurances and Quality Questions</a:t>
            </a:r>
          </a:p>
          <a:p>
            <a:pPr marL="285750" indent="-285750">
              <a:buFont typeface="Arial" panose="020B0604020202020204" pitchFamily="34" charset="0"/>
              <a:buChar char="•"/>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Technical and Professional Ability </a:t>
            </a:r>
          </a:p>
        </p:txBody>
      </p:sp>
      <p:pic>
        <p:nvPicPr>
          <p:cNvPr id="11" name="Picture 10">
            <a:extLst>
              <a:ext uri="{FF2B5EF4-FFF2-40B4-BE49-F238E27FC236}">
                <a16:creationId xmlns:a16="http://schemas.microsoft.com/office/drawing/2014/main" id="{F9106B4A-F4CC-4F00-B16F-4259580554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2777" y="6139134"/>
            <a:ext cx="1524643" cy="614298"/>
          </a:xfrm>
          <a:prstGeom prst="rect">
            <a:avLst/>
          </a:prstGeom>
        </p:spPr>
      </p:pic>
      <p:sp>
        <p:nvSpPr>
          <p:cNvPr id="9" name="Rectangle 8">
            <a:extLst>
              <a:ext uri="{FF2B5EF4-FFF2-40B4-BE49-F238E27FC236}">
                <a16:creationId xmlns:a16="http://schemas.microsoft.com/office/drawing/2014/main" id="{E83D70A6-5A76-4BF8-80B2-5578F5338CEB}"/>
              </a:ext>
            </a:extLst>
          </p:cNvPr>
          <p:cNvSpPr/>
          <p:nvPr/>
        </p:nvSpPr>
        <p:spPr>
          <a:xfrm>
            <a:off x="875253" y="692543"/>
            <a:ext cx="7540526" cy="1754326"/>
          </a:xfrm>
          <a:prstGeom prst="rect">
            <a:avLst/>
          </a:prstGeom>
        </p:spPr>
        <p:txBody>
          <a:bodyPr wrap="none">
            <a:spAutoFit/>
          </a:bodyPr>
          <a:lstStyle/>
          <a:p>
            <a:pPr>
              <a:spcAft>
                <a:spcPts val="0"/>
              </a:spcAft>
            </a:pPr>
            <a:r>
              <a:rPr lang="en-GB" sz="5400" dirty="0">
                <a:solidFill>
                  <a:srgbClr val="40B4E5"/>
                </a:solidFill>
                <a:latin typeface="Open Sans" panose="020B0606030504020204"/>
                <a:ea typeface="Times New Roman" panose="02020603050405020304" pitchFamily="18" charset="0"/>
              </a:rPr>
              <a:t>Becoming an Approved </a:t>
            </a:r>
          </a:p>
          <a:p>
            <a:pPr>
              <a:spcAft>
                <a:spcPts val="0"/>
              </a:spcAft>
            </a:pPr>
            <a:r>
              <a:rPr lang="en-GB" sz="5400" dirty="0">
                <a:solidFill>
                  <a:srgbClr val="40B4E5"/>
                </a:solidFill>
                <a:latin typeface="Open Sans" panose="020B0606030504020204"/>
                <a:ea typeface="Times New Roman" panose="02020603050405020304" pitchFamily="18" charset="0"/>
              </a:rPr>
              <a:t>Provider</a:t>
            </a:r>
            <a:endParaRPr lang="en-GB" sz="5400" dirty="0">
              <a:solidFill>
                <a:srgbClr val="40B4E5"/>
              </a:solidFill>
              <a:effectLst/>
              <a:latin typeface="Open Sans" panose="020B0606030504020204"/>
              <a:ea typeface="Times New Roman" panose="02020603050405020304" pitchFamily="18" charset="0"/>
            </a:endParaRPr>
          </a:p>
        </p:txBody>
      </p:sp>
    </p:spTree>
    <p:extLst>
      <p:ext uri="{BB962C8B-B14F-4D97-AF65-F5344CB8AC3E}">
        <p14:creationId xmlns:p14="http://schemas.microsoft.com/office/powerpoint/2010/main" val="248005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4442ED-3C09-49B9-99E5-5AE2F2E57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14635" y="0"/>
            <a:ext cx="4077365" cy="2348917"/>
          </a:xfrm>
          <a:prstGeom prst="rect">
            <a:avLst/>
          </a:prstGeom>
        </p:spPr>
      </p:pic>
      <p:grpSp>
        <p:nvGrpSpPr>
          <p:cNvPr id="78" name="Group 77">
            <a:extLst>
              <a:ext uri="{FF2B5EF4-FFF2-40B4-BE49-F238E27FC236}">
                <a16:creationId xmlns:a16="http://schemas.microsoft.com/office/drawing/2014/main" id="{0EC0BFBB-17F9-4E97-983B-95F2F0FC0F58}"/>
              </a:ext>
            </a:extLst>
          </p:cNvPr>
          <p:cNvGrpSpPr/>
          <p:nvPr/>
        </p:nvGrpSpPr>
        <p:grpSpPr>
          <a:xfrm>
            <a:off x="1726273" y="1907573"/>
            <a:ext cx="1956024" cy="1881723"/>
            <a:chOff x="6089299" y="2490797"/>
            <a:chExt cx="2233101" cy="2233101"/>
          </a:xfrm>
        </p:grpSpPr>
        <p:sp>
          <p:nvSpPr>
            <p:cNvPr id="97" name="Oval 96">
              <a:extLst>
                <a:ext uri="{FF2B5EF4-FFF2-40B4-BE49-F238E27FC236}">
                  <a16:creationId xmlns:a16="http://schemas.microsoft.com/office/drawing/2014/main" id="{3711162D-6295-4C85-88DA-2FDB11F210EB}"/>
                </a:ext>
              </a:extLst>
            </p:cNvPr>
            <p:cNvSpPr/>
            <p:nvPr/>
          </p:nvSpPr>
          <p:spPr>
            <a:xfrm>
              <a:off x="6141616" y="2543114"/>
              <a:ext cx="2128467" cy="2128467"/>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5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Requirement</a:t>
              </a:r>
              <a:r>
                <a:rPr lang="en-GB" sz="155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 Created</a:t>
              </a:r>
              <a:endParaRPr lang="en-GB" sz="155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Oval 97">
              <a:extLst>
                <a:ext uri="{FF2B5EF4-FFF2-40B4-BE49-F238E27FC236}">
                  <a16:creationId xmlns:a16="http://schemas.microsoft.com/office/drawing/2014/main" id="{0E1B5550-39B3-40CB-8507-1F901B6C22D8}"/>
                </a:ext>
              </a:extLst>
            </p:cNvPr>
            <p:cNvSpPr/>
            <p:nvPr/>
          </p:nvSpPr>
          <p:spPr>
            <a:xfrm>
              <a:off x="6089299" y="2490797"/>
              <a:ext cx="2233101" cy="2233101"/>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grpSp>
      <p:grpSp>
        <p:nvGrpSpPr>
          <p:cNvPr id="80" name="Group 79">
            <a:extLst>
              <a:ext uri="{FF2B5EF4-FFF2-40B4-BE49-F238E27FC236}">
                <a16:creationId xmlns:a16="http://schemas.microsoft.com/office/drawing/2014/main" id="{17CBB16B-A3FF-4026-8277-32D43347C395}"/>
              </a:ext>
            </a:extLst>
          </p:cNvPr>
          <p:cNvGrpSpPr/>
          <p:nvPr/>
        </p:nvGrpSpPr>
        <p:grpSpPr>
          <a:xfrm>
            <a:off x="4551806" y="1907573"/>
            <a:ext cx="1956024" cy="1881723"/>
            <a:chOff x="6089299" y="2490797"/>
            <a:chExt cx="2233101" cy="2233101"/>
          </a:xfrm>
        </p:grpSpPr>
        <p:sp>
          <p:nvSpPr>
            <p:cNvPr id="95" name="Oval 94">
              <a:extLst>
                <a:ext uri="{FF2B5EF4-FFF2-40B4-BE49-F238E27FC236}">
                  <a16:creationId xmlns:a16="http://schemas.microsoft.com/office/drawing/2014/main" id="{323027BA-54D8-4D3C-8CFB-6CC04143804A}"/>
                </a:ext>
              </a:extLst>
            </p:cNvPr>
            <p:cNvSpPr/>
            <p:nvPr/>
          </p:nvSpPr>
          <p:spPr>
            <a:xfrm>
              <a:off x="6141616" y="2543114"/>
              <a:ext cx="2128467" cy="2128467"/>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5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Offer Submitted</a:t>
              </a:r>
              <a:endParaRPr lang="en-GB" sz="15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extLst>
                <a:ext uri="{FF2B5EF4-FFF2-40B4-BE49-F238E27FC236}">
                  <a16:creationId xmlns:a16="http://schemas.microsoft.com/office/drawing/2014/main" id="{A32CDD7D-EAA4-4F92-B898-AE860FCD6D7F}"/>
                </a:ext>
              </a:extLst>
            </p:cNvPr>
            <p:cNvSpPr/>
            <p:nvPr/>
          </p:nvSpPr>
          <p:spPr>
            <a:xfrm>
              <a:off x="6089299" y="2490797"/>
              <a:ext cx="2233101" cy="2233101"/>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00" dirty="0"/>
            </a:p>
          </p:txBody>
        </p:sp>
      </p:grpSp>
      <p:grpSp>
        <p:nvGrpSpPr>
          <p:cNvPr id="81" name="Group 80">
            <a:extLst>
              <a:ext uri="{FF2B5EF4-FFF2-40B4-BE49-F238E27FC236}">
                <a16:creationId xmlns:a16="http://schemas.microsoft.com/office/drawing/2014/main" id="{EA868372-F91C-4030-9615-3E9F618188CC}"/>
              </a:ext>
            </a:extLst>
          </p:cNvPr>
          <p:cNvGrpSpPr/>
          <p:nvPr/>
        </p:nvGrpSpPr>
        <p:grpSpPr>
          <a:xfrm>
            <a:off x="7625046" y="1907572"/>
            <a:ext cx="1956024" cy="1881723"/>
            <a:chOff x="6089299" y="2490797"/>
            <a:chExt cx="2233101" cy="2233101"/>
          </a:xfrm>
        </p:grpSpPr>
        <p:sp>
          <p:nvSpPr>
            <p:cNvPr id="93" name="Oval 92">
              <a:extLst>
                <a:ext uri="{FF2B5EF4-FFF2-40B4-BE49-F238E27FC236}">
                  <a16:creationId xmlns:a16="http://schemas.microsoft.com/office/drawing/2014/main" id="{E576C345-C66B-4C37-A2F7-26C8FF7AABDB}"/>
                </a:ext>
              </a:extLst>
            </p:cNvPr>
            <p:cNvSpPr/>
            <p:nvPr/>
          </p:nvSpPr>
          <p:spPr>
            <a:xfrm>
              <a:off x="6141616" y="2543114"/>
              <a:ext cx="2128467" cy="2128467"/>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5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Contract Awarded</a:t>
              </a:r>
              <a:endParaRPr lang="en-GB" sz="15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4" name="Oval 93">
              <a:extLst>
                <a:ext uri="{FF2B5EF4-FFF2-40B4-BE49-F238E27FC236}">
                  <a16:creationId xmlns:a16="http://schemas.microsoft.com/office/drawing/2014/main" id="{C640DEF7-C844-4989-84AA-05CB071BBBD7}"/>
                </a:ext>
              </a:extLst>
            </p:cNvPr>
            <p:cNvSpPr/>
            <p:nvPr/>
          </p:nvSpPr>
          <p:spPr>
            <a:xfrm>
              <a:off x="6089299" y="2490797"/>
              <a:ext cx="2233101" cy="2233101"/>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00" dirty="0"/>
            </a:p>
          </p:txBody>
        </p:sp>
      </p:grpSp>
      <p:grpSp>
        <p:nvGrpSpPr>
          <p:cNvPr id="82" name="Group 81">
            <a:extLst>
              <a:ext uri="{FF2B5EF4-FFF2-40B4-BE49-F238E27FC236}">
                <a16:creationId xmlns:a16="http://schemas.microsoft.com/office/drawing/2014/main" id="{71C6B765-C439-4CFE-8672-294E394A10E0}"/>
              </a:ext>
            </a:extLst>
          </p:cNvPr>
          <p:cNvGrpSpPr/>
          <p:nvPr/>
        </p:nvGrpSpPr>
        <p:grpSpPr>
          <a:xfrm>
            <a:off x="6094927" y="3971769"/>
            <a:ext cx="1956024" cy="1881723"/>
            <a:chOff x="6089299" y="2490797"/>
            <a:chExt cx="2233101" cy="2233101"/>
          </a:xfrm>
        </p:grpSpPr>
        <p:sp>
          <p:nvSpPr>
            <p:cNvPr id="91" name="Oval 90">
              <a:extLst>
                <a:ext uri="{FF2B5EF4-FFF2-40B4-BE49-F238E27FC236}">
                  <a16:creationId xmlns:a16="http://schemas.microsoft.com/office/drawing/2014/main" id="{01FBD18B-9E21-40E0-A5FD-A5D33AA1BA5E}"/>
                </a:ext>
              </a:extLst>
            </p:cNvPr>
            <p:cNvSpPr/>
            <p:nvPr/>
          </p:nvSpPr>
          <p:spPr>
            <a:xfrm>
              <a:off x="6141616" y="2543114"/>
              <a:ext cx="2128467" cy="2128467"/>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 </a:t>
              </a:r>
              <a:endParaRPr lang="en-GB" sz="8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2" name="Oval 91">
              <a:extLst>
                <a:ext uri="{FF2B5EF4-FFF2-40B4-BE49-F238E27FC236}">
                  <a16:creationId xmlns:a16="http://schemas.microsoft.com/office/drawing/2014/main" id="{9A7F13C0-AEF3-4B9C-B45D-E2F98C66C298}"/>
                </a:ext>
              </a:extLst>
            </p:cNvPr>
            <p:cNvSpPr/>
            <p:nvPr/>
          </p:nvSpPr>
          <p:spPr>
            <a:xfrm>
              <a:off x="6089299" y="2490797"/>
              <a:ext cx="2233101" cy="2233101"/>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grpSp>
      <p:grpSp>
        <p:nvGrpSpPr>
          <p:cNvPr id="83" name="Group 82">
            <a:extLst>
              <a:ext uri="{FF2B5EF4-FFF2-40B4-BE49-F238E27FC236}">
                <a16:creationId xmlns:a16="http://schemas.microsoft.com/office/drawing/2014/main" id="{E205F890-9C69-48BA-B610-028BF5FD21A1}"/>
              </a:ext>
            </a:extLst>
          </p:cNvPr>
          <p:cNvGrpSpPr/>
          <p:nvPr/>
        </p:nvGrpSpPr>
        <p:grpSpPr>
          <a:xfrm>
            <a:off x="2858658" y="3971320"/>
            <a:ext cx="1956024" cy="1881723"/>
            <a:chOff x="6089299" y="2490797"/>
            <a:chExt cx="2233101" cy="2233101"/>
          </a:xfrm>
        </p:grpSpPr>
        <p:sp>
          <p:nvSpPr>
            <p:cNvPr id="89" name="Oval 88">
              <a:extLst>
                <a:ext uri="{FF2B5EF4-FFF2-40B4-BE49-F238E27FC236}">
                  <a16:creationId xmlns:a16="http://schemas.microsoft.com/office/drawing/2014/main" id="{92ADFE51-436D-4DB5-A55C-66E2456BBFB8}"/>
                </a:ext>
              </a:extLst>
            </p:cNvPr>
            <p:cNvSpPr/>
            <p:nvPr/>
          </p:nvSpPr>
          <p:spPr>
            <a:xfrm>
              <a:off x="6141616" y="2543114"/>
              <a:ext cx="2128467" cy="2128467"/>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5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Requirement Distributed</a:t>
              </a:r>
              <a:endParaRPr lang="en-GB" sz="15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0" name="Oval 89">
              <a:extLst>
                <a:ext uri="{FF2B5EF4-FFF2-40B4-BE49-F238E27FC236}">
                  <a16:creationId xmlns:a16="http://schemas.microsoft.com/office/drawing/2014/main" id="{DBFA2A5F-0F36-4F46-B96F-BE952D0C9A29}"/>
                </a:ext>
              </a:extLst>
            </p:cNvPr>
            <p:cNvSpPr/>
            <p:nvPr/>
          </p:nvSpPr>
          <p:spPr>
            <a:xfrm>
              <a:off x="6089299" y="2490797"/>
              <a:ext cx="2233101" cy="2233101"/>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00" dirty="0"/>
            </a:p>
          </p:txBody>
        </p:sp>
      </p:grpSp>
      <p:sp>
        <p:nvSpPr>
          <p:cNvPr id="84" name="Rectangle 83">
            <a:extLst>
              <a:ext uri="{FF2B5EF4-FFF2-40B4-BE49-F238E27FC236}">
                <a16:creationId xmlns:a16="http://schemas.microsoft.com/office/drawing/2014/main" id="{A38D6807-5C09-416D-8462-62CAC68825FC}"/>
              </a:ext>
            </a:extLst>
          </p:cNvPr>
          <p:cNvSpPr/>
          <p:nvPr/>
        </p:nvSpPr>
        <p:spPr>
          <a:xfrm>
            <a:off x="6420736" y="4589015"/>
            <a:ext cx="1304405"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Offers Reviewed</a:t>
            </a:r>
            <a:endParaRPr lang="en-GB" sz="15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Arc 84">
            <a:extLst>
              <a:ext uri="{FF2B5EF4-FFF2-40B4-BE49-F238E27FC236}">
                <a16:creationId xmlns:a16="http://schemas.microsoft.com/office/drawing/2014/main" id="{D590E37E-01E5-49F0-9C24-2E63426168F2}"/>
              </a:ext>
            </a:extLst>
          </p:cNvPr>
          <p:cNvSpPr/>
          <p:nvPr/>
        </p:nvSpPr>
        <p:spPr>
          <a:xfrm rot="11439792" flipH="1" flipV="1">
            <a:off x="5145626" y="2591774"/>
            <a:ext cx="2406014" cy="2379967"/>
          </a:xfrm>
          <a:prstGeom prst="arc">
            <a:avLst/>
          </a:prstGeom>
          <a:ln w="12700">
            <a:solidFill>
              <a:srgbClr val="529B54"/>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p>
        </p:txBody>
      </p:sp>
      <p:sp>
        <p:nvSpPr>
          <p:cNvPr id="86" name="Arc 85">
            <a:extLst>
              <a:ext uri="{FF2B5EF4-FFF2-40B4-BE49-F238E27FC236}">
                <a16:creationId xmlns:a16="http://schemas.microsoft.com/office/drawing/2014/main" id="{86F10123-1FA5-4082-98AE-5D62D3AEC560}"/>
              </a:ext>
            </a:extLst>
          </p:cNvPr>
          <p:cNvSpPr/>
          <p:nvPr/>
        </p:nvSpPr>
        <p:spPr>
          <a:xfrm rot="21244710" flipV="1">
            <a:off x="3526742" y="2690324"/>
            <a:ext cx="2406014" cy="2379967"/>
          </a:xfrm>
          <a:prstGeom prst="arc">
            <a:avLst/>
          </a:prstGeom>
          <a:ln w="12700">
            <a:solidFill>
              <a:srgbClr val="529B54"/>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p>
        </p:txBody>
      </p:sp>
      <p:sp>
        <p:nvSpPr>
          <p:cNvPr id="87" name="Arc 86">
            <a:extLst>
              <a:ext uri="{FF2B5EF4-FFF2-40B4-BE49-F238E27FC236}">
                <a16:creationId xmlns:a16="http://schemas.microsoft.com/office/drawing/2014/main" id="{FB5D9677-ABC6-421D-8290-EAF031696DDB}"/>
              </a:ext>
            </a:extLst>
          </p:cNvPr>
          <p:cNvSpPr/>
          <p:nvPr/>
        </p:nvSpPr>
        <p:spPr>
          <a:xfrm rot="21271370" flipV="1">
            <a:off x="6870856" y="2555226"/>
            <a:ext cx="2406014" cy="2379967"/>
          </a:xfrm>
          <a:prstGeom prst="arc">
            <a:avLst/>
          </a:prstGeom>
          <a:ln w="12700">
            <a:solidFill>
              <a:srgbClr val="529B54"/>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p>
        </p:txBody>
      </p:sp>
      <p:sp>
        <p:nvSpPr>
          <p:cNvPr id="88" name="Arc 87">
            <a:extLst>
              <a:ext uri="{FF2B5EF4-FFF2-40B4-BE49-F238E27FC236}">
                <a16:creationId xmlns:a16="http://schemas.microsoft.com/office/drawing/2014/main" id="{24411E41-4A3C-4CA6-A473-7E29C9D70E85}"/>
              </a:ext>
            </a:extLst>
          </p:cNvPr>
          <p:cNvSpPr/>
          <p:nvPr/>
        </p:nvSpPr>
        <p:spPr>
          <a:xfrm rot="11759022" flipH="1" flipV="1">
            <a:off x="2160263" y="2643398"/>
            <a:ext cx="2406014" cy="2379967"/>
          </a:xfrm>
          <a:prstGeom prst="arc">
            <a:avLst/>
          </a:prstGeom>
          <a:ln w="12700">
            <a:solidFill>
              <a:srgbClr val="529B54"/>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p>
        </p:txBody>
      </p:sp>
      <p:pic>
        <p:nvPicPr>
          <p:cNvPr id="28" name="Picture 27">
            <a:extLst>
              <a:ext uri="{FF2B5EF4-FFF2-40B4-BE49-F238E27FC236}">
                <a16:creationId xmlns:a16="http://schemas.microsoft.com/office/drawing/2014/main" id="{1573A545-207C-40D0-9F5B-3EF79383E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2777" y="6139134"/>
            <a:ext cx="1524643" cy="614298"/>
          </a:xfrm>
          <a:prstGeom prst="rect">
            <a:avLst/>
          </a:prstGeom>
        </p:spPr>
      </p:pic>
      <p:sp>
        <p:nvSpPr>
          <p:cNvPr id="29" name="Rectangle 28">
            <a:extLst>
              <a:ext uri="{FF2B5EF4-FFF2-40B4-BE49-F238E27FC236}">
                <a16:creationId xmlns:a16="http://schemas.microsoft.com/office/drawing/2014/main" id="{6F067366-D9D0-4AA5-9A92-1A8603992213}"/>
              </a:ext>
            </a:extLst>
          </p:cNvPr>
          <p:cNvSpPr/>
          <p:nvPr/>
        </p:nvSpPr>
        <p:spPr>
          <a:xfrm>
            <a:off x="875253" y="692543"/>
            <a:ext cx="7697941" cy="1107996"/>
          </a:xfrm>
          <a:prstGeom prst="rect">
            <a:avLst/>
          </a:prstGeom>
        </p:spPr>
        <p:txBody>
          <a:bodyPr wrap="none">
            <a:spAutoFit/>
          </a:bodyPr>
          <a:lstStyle/>
          <a:p>
            <a:pPr>
              <a:spcAft>
                <a:spcPts val="0"/>
              </a:spcAft>
            </a:pPr>
            <a:r>
              <a:rPr lang="en-GB" sz="6600" dirty="0">
                <a:solidFill>
                  <a:srgbClr val="40B4E5"/>
                </a:solidFill>
                <a:latin typeface="Open Sans" panose="020B0606030504020204"/>
                <a:ea typeface="Times New Roman" panose="02020603050405020304" pitchFamily="18" charset="0"/>
              </a:rPr>
              <a:t>Submitting An Offer</a:t>
            </a:r>
            <a:endParaRPr lang="en-GB" sz="3200" dirty="0">
              <a:solidFill>
                <a:srgbClr val="40B4E5"/>
              </a:solidFill>
              <a:effectLst/>
              <a:latin typeface="Open Sans" panose="020B0606030504020204"/>
              <a:ea typeface="Times New Roman" panose="02020603050405020304" pitchFamily="18" charset="0"/>
            </a:endParaRPr>
          </a:p>
        </p:txBody>
      </p:sp>
    </p:spTree>
    <p:extLst>
      <p:ext uri="{BB962C8B-B14F-4D97-AF65-F5344CB8AC3E}">
        <p14:creationId xmlns:p14="http://schemas.microsoft.com/office/powerpoint/2010/main" val="168761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4442ED-3C09-49B9-99E5-5AE2F2E57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14635" y="0"/>
            <a:ext cx="4077365" cy="2348917"/>
          </a:xfrm>
          <a:prstGeom prst="rect">
            <a:avLst/>
          </a:prstGeom>
        </p:spPr>
      </p:pic>
      <p:grpSp>
        <p:nvGrpSpPr>
          <p:cNvPr id="27" name="Group 26">
            <a:extLst>
              <a:ext uri="{FF2B5EF4-FFF2-40B4-BE49-F238E27FC236}">
                <a16:creationId xmlns:a16="http://schemas.microsoft.com/office/drawing/2014/main" id="{16D2F6CA-9BC1-4EF5-BE45-24A7AAC4433A}"/>
              </a:ext>
            </a:extLst>
          </p:cNvPr>
          <p:cNvGrpSpPr/>
          <p:nvPr/>
        </p:nvGrpSpPr>
        <p:grpSpPr>
          <a:xfrm>
            <a:off x="892940" y="2687141"/>
            <a:ext cx="1956024" cy="1881723"/>
            <a:chOff x="6089299" y="2490797"/>
            <a:chExt cx="2233101" cy="2233101"/>
          </a:xfrm>
        </p:grpSpPr>
        <p:sp>
          <p:nvSpPr>
            <p:cNvPr id="40" name="Oval 39">
              <a:extLst>
                <a:ext uri="{FF2B5EF4-FFF2-40B4-BE49-F238E27FC236}">
                  <a16:creationId xmlns:a16="http://schemas.microsoft.com/office/drawing/2014/main" id="{1F569107-D47E-46AD-A785-1FCDC7882EB5}"/>
                </a:ext>
              </a:extLst>
            </p:cNvPr>
            <p:cNvSpPr/>
            <p:nvPr/>
          </p:nvSpPr>
          <p:spPr>
            <a:xfrm>
              <a:off x="6141616" y="2543114"/>
              <a:ext cx="2128467" cy="2128467"/>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700" dirty="0">
                  <a:gradFill flip="none" rotWithShape="1">
                    <a:gsLst>
                      <a:gs pos="0">
                        <a:srgbClr val="E6224D"/>
                      </a:gs>
                      <a:gs pos="100000">
                        <a:srgbClr val="3F3F86"/>
                      </a:gs>
                    </a:gsLst>
                    <a:lin ang="0" scaled="1"/>
                    <a:tileRect/>
                  </a:gradFill>
                  <a:latin typeface="Open Sans Light" panose="020B0306030504020204" pitchFamily="34" charset="0"/>
                  <a:ea typeface="Open Sans" panose="020B0606030504020204" pitchFamily="34" charset="0"/>
                  <a:cs typeface="Open Sans" panose="020B0606030504020204" pitchFamily="34" charset="0"/>
                </a:rPr>
                <a:t>Service Receipt</a:t>
              </a:r>
              <a:endParaRPr lang="en-GB" sz="17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Oval 40">
              <a:extLst>
                <a:ext uri="{FF2B5EF4-FFF2-40B4-BE49-F238E27FC236}">
                  <a16:creationId xmlns:a16="http://schemas.microsoft.com/office/drawing/2014/main" id="{75D9EADC-40B5-430A-981B-AADA994C7665}"/>
                </a:ext>
              </a:extLst>
            </p:cNvPr>
            <p:cNvSpPr/>
            <p:nvPr/>
          </p:nvSpPr>
          <p:spPr>
            <a:xfrm>
              <a:off x="6089299" y="2490797"/>
              <a:ext cx="2233101" cy="2233101"/>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grpSp>
      <p:grpSp>
        <p:nvGrpSpPr>
          <p:cNvPr id="28" name="Group 27">
            <a:extLst>
              <a:ext uri="{FF2B5EF4-FFF2-40B4-BE49-F238E27FC236}">
                <a16:creationId xmlns:a16="http://schemas.microsoft.com/office/drawing/2014/main" id="{EED08AEE-E58A-4402-B75B-9782A1E63B92}"/>
              </a:ext>
            </a:extLst>
          </p:cNvPr>
          <p:cNvGrpSpPr/>
          <p:nvPr/>
        </p:nvGrpSpPr>
        <p:grpSpPr>
          <a:xfrm>
            <a:off x="3718473" y="2687141"/>
            <a:ext cx="1956024" cy="1881723"/>
            <a:chOff x="6089299" y="2490797"/>
            <a:chExt cx="2233101" cy="2233101"/>
          </a:xfrm>
        </p:grpSpPr>
        <p:sp>
          <p:nvSpPr>
            <p:cNvPr id="38" name="Oval 37">
              <a:extLst>
                <a:ext uri="{FF2B5EF4-FFF2-40B4-BE49-F238E27FC236}">
                  <a16:creationId xmlns:a16="http://schemas.microsoft.com/office/drawing/2014/main" id="{BC47A718-5056-40A2-9954-F28CDA02B1B6}"/>
                </a:ext>
              </a:extLst>
            </p:cNvPr>
            <p:cNvSpPr/>
            <p:nvPr/>
          </p:nvSpPr>
          <p:spPr>
            <a:xfrm>
              <a:off x="6141616" y="2543114"/>
              <a:ext cx="2128467" cy="2128467"/>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Invoice</a:t>
              </a:r>
              <a:endParaRPr lang="en-GB"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Oval 38">
              <a:extLst>
                <a:ext uri="{FF2B5EF4-FFF2-40B4-BE49-F238E27FC236}">
                  <a16:creationId xmlns:a16="http://schemas.microsoft.com/office/drawing/2014/main" id="{B78A4CEF-2F0A-41F0-B4E6-4369B0E2D488}"/>
                </a:ext>
              </a:extLst>
            </p:cNvPr>
            <p:cNvSpPr/>
            <p:nvPr/>
          </p:nvSpPr>
          <p:spPr>
            <a:xfrm>
              <a:off x="6089299" y="2490797"/>
              <a:ext cx="2233101" cy="2233101"/>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grpSp>
      <p:grpSp>
        <p:nvGrpSpPr>
          <p:cNvPr id="29" name="Group 28">
            <a:extLst>
              <a:ext uri="{FF2B5EF4-FFF2-40B4-BE49-F238E27FC236}">
                <a16:creationId xmlns:a16="http://schemas.microsoft.com/office/drawing/2014/main" id="{F4B392A6-79B2-4B6D-9378-B5E370652FE3}"/>
              </a:ext>
            </a:extLst>
          </p:cNvPr>
          <p:cNvGrpSpPr/>
          <p:nvPr/>
        </p:nvGrpSpPr>
        <p:grpSpPr>
          <a:xfrm>
            <a:off x="6544006" y="2687142"/>
            <a:ext cx="1956024" cy="1881723"/>
            <a:chOff x="6089299" y="2490797"/>
            <a:chExt cx="2233101" cy="2233101"/>
          </a:xfrm>
        </p:grpSpPr>
        <p:sp>
          <p:nvSpPr>
            <p:cNvPr id="36" name="Oval 35">
              <a:extLst>
                <a:ext uri="{FF2B5EF4-FFF2-40B4-BE49-F238E27FC236}">
                  <a16:creationId xmlns:a16="http://schemas.microsoft.com/office/drawing/2014/main" id="{8CE7F506-DFDD-4C52-B508-EA7888438432}"/>
                </a:ext>
              </a:extLst>
            </p:cNvPr>
            <p:cNvSpPr/>
            <p:nvPr/>
          </p:nvSpPr>
          <p:spPr>
            <a:xfrm>
              <a:off x="6141616" y="2543114"/>
              <a:ext cx="2128467" cy="2128467"/>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Self-Bill</a:t>
              </a:r>
              <a:endParaRPr lang="en-GB"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FF117C57-7D94-4310-A7DF-1ADBEEBEC164}"/>
                </a:ext>
              </a:extLst>
            </p:cNvPr>
            <p:cNvSpPr/>
            <p:nvPr/>
          </p:nvSpPr>
          <p:spPr>
            <a:xfrm>
              <a:off x="6089299" y="2490797"/>
              <a:ext cx="2233101" cy="2233101"/>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grpSp>
      <p:grpSp>
        <p:nvGrpSpPr>
          <p:cNvPr id="30" name="Group 29">
            <a:extLst>
              <a:ext uri="{FF2B5EF4-FFF2-40B4-BE49-F238E27FC236}">
                <a16:creationId xmlns:a16="http://schemas.microsoft.com/office/drawing/2014/main" id="{4ACD8F23-79AC-4524-852B-05CAEE4CE236}"/>
              </a:ext>
            </a:extLst>
          </p:cNvPr>
          <p:cNvGrpSpPr/>
          <p:nvPr/>
        </p:nvGrpSpPr>
        <p:grpSpPr>
          <a:xfrm>
            <a:off x="9369539" y="2687141"/>
            <a:ext cx="1956024" cy="1881723"/>
            <a:chOff x="6089299" y="2490797"/>
            <a:chExt cx="2233101" cy="2233101"/>
          </a:xfrm>
        </p:grpSpPr>
        <p:sp>
          <p:nvSpPr>
            <p:cNvPr id="34" name="Oval 33">
              <a:extLst>
                <a:ext uri="{FF2B5EF4-FFF2-40B4-BE49-F238E27FC236}">
                  <a16:creationId xmlns:a16="http://schemas.microsoft.com/office/drawing/2014/main" id="{15729245-6F1F-4EEB-A017-FD5911988D2A}"/>
                </a:ext>
              </a:extLst>
            </p:cNvPr>
            <p:cNvSpPr/>
            <p:nvPr/>
          </p:nvSpPr>
          <p:spPr>
            <a:xfrm>
              <a:off x="6141616" y="2543114"/>
              <a:ext cx="2128467" cy="2128467"/>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Payment</a:t>
              </a:r>
              <a:endParaRPr lang="en-GB"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Oval 34">
              <a:extLst>
                <a:ext uri="{FF2B5EF4-FFF2-40B4-BE49-F238E27FC236}">
                  <a16:creationId xmlns:a16="http://schemas.microsoft.com/office/drawing/2014/main" id="{2A118416-7341-41AA-9715-03CD7BFAB2C0}"/>
                </a:ext>
              </a:extLst>
            </p:cNvPr>
            <p:cNvSpPr/>
            <p:nvPr/>
          </p:nvSpPr>
          <p:spPr>
            <a:xfrm>
              <a:off x="6089299" y="2490797"/>
              <a:ext cx="2233101" cy="2233101"/>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grpSp>
      <p:sp>
        <p:nvSpPr>
          <p:cNvPr id="31" name="Arc 30">
            <a:extLst>
              <a:ext uri="{FF2B5EF4-FFF2-40B4-BE49-F238E27FC236}">
                <a16:creationId xmlns:a16="http://schemas.microsoft.com/office/drawing/2014/main" id="{EDDBDC43-2775-401A-AF2C-18656EBCD87F}"/>
              </a:ext>
            </a:extLst>
          </p:cNvPr>
          <p:cNvSpPr/>
          <p:nvPr/>
        </p:nvSpPr>
        <p:spPr>
          <a:xfrm rot="2947295" flipV="1">
            <a:off x="2212897" y="2452607"/>
            <a:ext cx="2406014" cy="2379967"/>
          </a:xfrm>
          <a:prstGeom prst="arc">
            <a:avLst/>
          </a:prstGeom>
          <a:ln w="12700">
            <a:solidFill>
              <a:srgbClr val="40B4E5"/>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p>
        </p:txBody>
      </p:sp>
      <p:sp>
        <p:nvSpPr>
          <p:cNvPr id="32" name="Arc 31">
            <a:extLst>
              <a:ext uri="{FF2B5EF4-FFF2-40B4-BE49-F238E27FC236}">
                <a16:creationId xmlns:a16="http://schemas.microsoft.com/office/drawing/2014/main" id="{94031518-624E-41C4-A90E-FE6FC6657F1C}"/>
              </a:ext>
            </a:extLst>
          </p:cNvPr>
          <p:cNvSpPr/>
          <p:nvPr/>
        </p:nvSpPr>
        <p:spPr>
          <a:xfrm rot="2947295" flipV="1">
            <a:off x="5083595" y="2452608"/>
            <a:ext cx="2406014" cy="2379967"/>
          </a:xfrm>
          <a:prstGeom prst="arc">
            <a:avLst/>
          </a:prstGeom>
          <a:ln w="12700">
            <a:solidFill>
              <a:srgbClr val="40B4E5"/>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p>
        </p:txBody>
      </p:sp>
      <p:sp>
        <p:nvSpPr>
          <p:cNvPr id="33" name="Arc 32">
            <a:extLst>
              <a:ext uri="{FF2B5EF4-FFF2-40B4-BE49-F238E27FC236}">
                <a16:creationId xmlns:a16="http://schemas.microsoft.com/office/drawing/2014/main" id="{4674A170-04C8-4C0C-A00E-BFA570B93D27}"/>
              </a:ext>
            </a:extLst>
          </p:cNvPr>
          <p:cNvSpPr/>
          <p:nvPr/>
        </p:nvSpPr>
        <p:spPr>
          <a:xfrm rot="2947295" flipV="1">
            <a:off x="7909130" y="2452607"/>
            <a:ext cx="2406014" cy="2379967"/>
          </a:xfrm>
          <a:prstGeom prst="arc">
            <a:avLst/>
          </a:prstGeom>
          <a:ln w="12700">
            <a:solidFill>
              <a:srgbClr val="40B4E5"/>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p>
        </p:txBody>
      </p:sp>
      <p:pic>
        <p:nvPicPr>
          <p:cNvPr id="23" name="Picture 22">
            <a:extLst>
              <a:ext uri="{FF2B5EF4-FFF2-40B4-BE49-F238E27FC236}">
                <a16:creationId xmlns:a16="http://schemas.microsoft.com/office/drawing/2014/main" id="{C8C2939B-F57C-446A-B9DB-44321C58B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2777" y="6139134"/>
            <a:ext cx="1524643" cy="614298"/>
          </a:xfrm>
          <a:prstGeom prst="rect">
            <a:avLst/>
          </a:prstGeom>
        </p:spPr>
      </p:pic>
      <p:sp>
        <p:nvSpPr>
          <p:cNvPr id="24" name="Rectangle 23">
            <a:extLst>
              <a:ext uri="{FF2B5EF4-FFF2-40B4-BE49-F238E27FC236}">
                <a16:creationId xmlns:a16="http://schemas.microsoft.com/office/drawing/2014/main" id="{978B4752-A68B-4906-9565-04716912342D}"/>
              </a:ext>
            </a:extLst>
          </p:cNvPr>
          <p:cNvSpPr/>
          <p:nvPr/>
        </p:nvSpPr>
        <p:spPr>
          <a:xfrm>
            <a:off x="875253" y="692543"/>
            <a:ext cx="2468946" cy="1107996"/>
          </a:xfrm>
          <a:prstGeom prst="rect">
            <a:avLst/>
          </a:prstGeom>
        </p:spPr>
        <p:txBody>
          <a:bodyPr wrap="none">
            <a:spAutoFit/>
          </a:bodyPr>
          <a:lstStyle/>
          <a:p>
            <a:pPr>
              <a:spcAft>
                <a:spcPts val="0"/>
              </a:spcAft>
            </a:pPr>
            <a:r>
              <a:rPr lang="en-GB" sz="6600" dirty="0">
                <a:solidFill>
                  <a:srgbClr val="40B4E5"/>
                </a:solidFill>
                <a:latin typeface="Open Sans" panose="020B0606030504020204"/>
                <a:ea typeface="Times New Roman" panose="02020603050405020304" pitchFamily="18" charset="0"/>
              </a:rPr>
              <a:t>Billing</a:t>
            </a:r>
            <a:endParaRPr lang="en-GB" sz="3200" dirty="0">
              <a:solidFill>
                <a:srgbClr val="40B4E5"/>
              </a:solidFill>
              <a:effectLst/>
              <a:latin typeface="Open Sans" panose="020B0606030504020204"/>
              <a:ea typeface="Times New Roman" panose="02020603050405020304" pitchFamily="18" charset="0"/>
            </a:endParaRPr>
          </a:p>
        </p:txBody>
      </p:sp>
    </p:spTree>
    <p:extLst>
      <p:ext uri="{BB962C8B-B14F-4D97-AF65-F5344CB8AC3E}">
        <p14:creationId xmlns:p14="http://schemas.microsoft.com/office/powerpoint/2010/main" val="4003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4442ED-3C09-49B9-99E5-5AE2F2E57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14635" y="0"/>
            <a:ext cx="4077365" cy="2348917"/>
          </a:xfrm>
          <a:prstGeom prst="rect">
            <a:avLst/>
          </a:prstGeom>
        </p:spPr>
      </p:pic>
      <p:grpSp>
        <p:nvGrpSpPr>
          <p:cNvPr id="7" name="Group 6">
            <a:extLst>
              <a:ext uri="{FF2B5EF4-FFF2-40B4-BE49-F238E27FC236}">
                <a16:creationId xmlns:a16="http://schemas.microsoft.com/office/drawing/2014/main" id="{4A867744-951A-4092-ACC5-3F4598B6C394}"/>
              </a:ext>
            </a:extLst>
          </p:cNvPr>
          <p:cNvGrpSpPr/>
          <p:nvPr/>
        </p:nvGrpSpPr>
        <p:grpSpPr>
          <a:xfrm>
            <a:off x="3203202" y="1834889"/>
            <a:ext cx="1284562" cy="1220541"/>
            <a:chOff x="6089299" y="2490797"/>
            <a:chExt cx="2233101" cy="2233101"/>
          </a:xfrm>
        </p:grpSpPr>
        <p:sp>
          <p:nvSpPr>
            <p:cNvPr id="8" name="Oval 7">
              <a:extLst>
                <a:ext uri="{FF2B5EF4-FFF2-40B4-BE49-F238E27FC236}">
                  <a16:creationId xmlns:a16="http://schemas.microsoft.com/office/drawing/2014/main" id="{94CF9482-463D-40A6-B370-5CB493C1E3A3}"/>
                </a:ext>
              </a:extLst>
            </p:cNvPr>
            <p:cNvSpPr/>
            <p:nvPr/>
          </p:nvSpPr>
          <p:spPr>
            <a:xfrm>
              <a:off x="6141616" y="2543114"/>
              <a:ext cx="2128467" cy="2128467"/>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Registration</a:t>
              </a:r>
              <a:endParaRPr lang="en-GB" sz="10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Oval 8">
              <a:extLst>
                <a:ext uri="{FF2B5EF4-FFF2-40B4-BE49-F238E27FC236}">
                  <a16:creationId xmlns:a16="http://schemas.microsoft.com/office/drawing/2014/main" id="{B260C55E-D1AE-466F-BE91-02E5AE9520DF}"/>
                </a:ext>
              </a:extLst>
            </p:cNvPr>
            <p:cNvSpPr/>
            <p:nvPr/>
          </p:nvSpPr>
          <p:spPr>
            <a:xfrm>
              <a:off x="6089299" y="2490797"/>
              <a:ext cx="2233101" cy="2233101"/>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11" name="Group 10">
            <a:extLst>
              <a:ext uri="{FF2B5EF4-FFF2-40B4-BE49-F238E27FC236}">
                <a16:creationId xmlns:a16="http://schemas.microsoft.com/office/drawing/2014/main" id="{091479DD-5B86-4F81-8DF1-20898E6B3B56}"/>
              </a:ext>
            </a:extLst>
          </p:cNvPr>
          <p:cNvGrpSpPr/>
          <p:nvPr/>
        </p:nvGrpSpPr>
        <p:grpSpPr>
          <a:xfrm>
            <a:off x="4723442" y="1863483"/>
            <a:ext cx="1284562" cy="1220541"/>
            <a:chOff x="6089299" y="2490797"/>
            <a:chExt cx="2233101" cy="2233101"/>
          </a:xfrm>
        </p:grpSpPr>
        <p:sp>
          <p:nvSpPr>
            <p:cNvPr id="12" name="Oval 11">
              <a:extLst>
                <a:ext uri="{FF2B5EF4-FFF2-40B4-BE49-F238E27FC236}">
                  <a16:creationId xmlns:a16="http://schemas.microsoft.com/office/drawing/2014/main" id="{7364A979-9607-46C3-976C-B95708DC8EF4}"/>
                </a:ext>
              </a:extLst>
            </p:cNvPr>
            <p:cNvSpPr/>
            <p:nvPr/>
          </p:nvSpPr>
          <p:spPr>
            <a:xfrm>
              <a:off x="6141616" y="2543114"/>
              <a:ext cx="2128467" cy="2128467"/>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Accreditation</a:t>
              </a:r>
              <a:endParaRPr lang="en-GB" sz="10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Oval 12">
              <a:extLst>
                <a:ext uri="{FF2B5EF4-FFF2-40B4-BE49-F238E27FC236}">
                  <a16:creationId xmlns:a16="http://schemas.microsoft.com/office/drawing/2014/main" id="{F956DFF6-5FD3-4534-AF26-AFC25B302806}"/>
                </a:ext>
              </a:extLst>
            </p:cNvPr>
            <p:cNvSpPr/>
            <p:nvPr/>
          </p:nvSpPr>
          <p:spPr>
            <a:xfrm>
              <a:off x="6089299" y="2490797"/>
              <a:ext cx="2233101" cy="2233101"/>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14" name="Group 13">
            <a:extLst>
              <a:ext uri="{FF2B5EF4-FFF2-40B4-BE49-F238E27FC236}">
                <a16:creationId xmlns:a16="http://schemas.microsoft.com/office/drawing/2014/main" id="{9FEE85E8-B9D5-45F9-B275-155ED6B6E15A}"/>
              </a:ext>
            </a:extLst>
          </p:cNvPr>
          <p:cNvGrpSpPr/>
          <p:nvPr/>
        </p:nvGrpSpPr>
        <p:grpSpPr>
          <a:xfrm>
            <a:off x="6238061" y="1860633"/>
            <a:ext cx="1284562" cy="1220541"/>
            <a:chOff x="6089299" y="2490797"/>
            <a:chExt cx="2233101" cy="2233101"/>
          </a:xfrm>
        </p:grpSpPr>
        <p:sp>
          <p:nvSpPr>
            <p:cNvPr id="15" name="Oval 14">
              <a:extLst>
                <a:ext uri="{FF2B5EF4-FFF2-40B4-BE49-F238E27FC236}">
                  <a16:creationId xmlns:a16="http://schemas.microsoft.com/office/drawing/2014/main" id="{FEB967D4-AC1D-453B-99A5-695FFA4545D2}"/>
                </a:ext>
              </a:extLst>
            </p:cNvPr>
            <p:cNvSpPr/>
            <p:nvPr/>
          </p:nvSpPr>
          <p:spPr>
            <a:xfrm>
              <a:off x="6141616" y="2543114"/>
              <a:ext cx="2128467" cy="2128467"/>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Enrolment </a:t>
              </a:r>
              <a:endParaRPr lang="en-GB" sz="10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86B9EAF0-150D-49A0-9EB2-50C6B84F3E01}"/>
                </a:ext>
              </a:extLst>
            </p:cNvPr>
            <p:cNvSpPr/>
            <p:nvPr/>
          </p:nvSpPr>
          <p:spPr>
            <a:xfrm>
              <a:off x="6089299" y="2490797"/>
              <a:ext cx="2233101" cy="2233101"/>
            </a:xfrm>
            <a:prstGeom prst="ellipse">
              <a:avLst/>
            </a:prstGeom>
            <a:noFill/>
            <a:ln>
              <a:solidFill>
                <a:srgbClr val="E62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18" name="Group 17">
            <a:extLst>
              <a:ext uri="{FF2B5EF4-FFF2-40B4-BE49-F238E27FC236}">
                <a16:creationId xmlns:a16="http://schemas.microsoft.com/office/drawing/2014/main" id="{2A0D6C8E-A63E-4F69-9DA7-2B4AD96386B9}"/>
              </a:ext>
            </a:extLst>
          </p:cNvPr>
          <p:cNvGrpSpPr/>
          <p:nvPr/>
        </p:nvGrpSpPr>
        <p:grpSpPr>
          <a:xfrm>
            <a:off x="7752680" y="1834889"/>
            <a:ext cx="1284562" cy="1220541"/>
            <a:chOff x="6089299" y="2490797"/>
            <a:chExt cx="2233101" cy="2233101"/>
          </a:xfrm>
        </p:grpSpPr>
        <p:sp>
          <p:nvSpPr>
            <p:cNvPr id="19" name="Oval 18">
              <a:extLst>
                <a:ext uri="{FF2B5EF4-FFF2-40B4-BE49-F238E27FC236}">
                  <a16:creationId xmlns:a16="http://schemas.microsoft.com/office/drawing/2014/main" id="{6BA9F754-58FF-411A-8464-4B02138BAF97}"/>
                </a:ext>
              </a:extLst>
            </p:cNvPr>
            <p:cNvSpPr/>
            <p:nvPr/>
          </p:nvSpPr>
          <p:spPr>
            <a:xfrm>
              <a:off x="6141616" y="2543114"/>
              <a:ext cx="2128467" cy="2128467"/>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Requirement Created</a:t>
              </a:r>
              <a:endParaRPr lang="en-GB" sz="9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19">
              <a:extLst>
                <a:ext uri="{FF2B5EF4-FFF2-40B4-BE49-F238E27FC236}">
                  <a16:creationId xmlns:a16="http://schemas.microsoft.com/office/drawing/2014/main" id="{9C3BF593-DF7E-4872-99A5-37AC818569F3}"/>
                </a:ext>
              </a:extLst>
            </p:cNvPr>
            <p:cNvSpPr/>
            <p:nvPr/>
          </p:nvSpPr>
          <p:spPr>
            <a:xfrm>
              <a:off x="6089299" y="2490797"/>
              <a:ext cx="2233101" cy="2233101"/>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21" name="Group 20">
            <a:extLst>
              <a:ext uri="{FF2B5EF4-FFF2-40B4-BE49-F238E27FC236}">
                <a16:creationId xmlns:a16="http://schemas.microsoft.com/office/drawing/2014/main" id="{1C461FB2-CE6E-4154-B9AA-8D4199098B74}"/>
              </a:ext>
            </a:extLst>
          </p:cNvPr>
          <p:cNvGrpSpPr/>
          <p:nvPr/>
        </p:nvGrpSpPr>
        <p:grpSpPr>
          <a:xfrm>
            <a:off x="6238061" y="3420257"/>
            <a:ext cx="1284562" cy="1220541"/>
            <a:chOff x="6089299" y="2490797"/>
            <a:chExt cx="2233101" cy="2233101"/>
          </a:xfrm>
        </p:grpSpPr>
        <p:sp>
          <p:nvSpPr>
            <p:cNvPr id="22" name="Oval 21">
              <a:extLst>
                <a:ext uri="{FF2B5EF4-FFF2-40B4-BE49-F238E27FC236}">
                  <a16:creationId xmlns:a16="http://schemas.microsoft.com/office/drawing/2014/main" id="{E2F9DD4F-C6F5-42C8-9C82-A425E0498588}"/>
                </a:ext>
              </a:extLst>
            </p:cNvPr>
            <p:cNvSpPr/>
            <p:nvPr/>
          </p:nvSpPr>
          <p:spPr>
            <a:xfrm>
              <a:off x="6141616" y="2543114"/>
              <a:ext cx="2128467" cy="2128467"/>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Offer Submitted</a:t>
              </a:r>
              <a:endParaRPr lang="en-GB" sz="10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Oval 22">
              <a:extLst>
                <a:ext uri="{FF2B5EF4-FFF2-40B4-BE49-F238E27FC236}">
                  <a16:creationId xmlns:a16="http://schemas.microsoft.com/office/drawing/2014/main" id="{AAFB6897-4A3D-474C-8A1A-33F3FA5EB401}"/>
                </a:ext>
              </a:extLst>
            </p:cNvPr>
            <p:cNvSpPr/>
            <p:nvPr/>
          </p:nvSpPr>
          <p:spPr>
            <a:xfrm>
              <a:off x="6089299" y="2490797"/>
              <a:ext cx="2233101" cy="2233101"/>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24" name="Group 23">
            <a:extLst>
              <a:ext uri="{FF2B5EF4-FFF2-40B4-BE49-F238E27FC236}">
                <a16:creationId xmlns:a16="http://schemas.microsoft.com/office/drawing/2014/main" id="{8FD62032-EFBF-4DA2-AECD-66CFA50F943C}"/>
              </a:ext>
            </a:extLst>
          </p:cNvPr>
          <p:cNvGrpSpPr/>
          <p:nvPr/>
        </p:nvGrpSpPr>
        <p:grpSpPr>
          <a:xfrm>
            <a:off x="3203202" y="3420257"/>
            <a:ext cx="1284562" cy="1220541"/>
            <a:chOff x="6089299" y="2490797"/>
            <a:chExt cx="2233101" cy="2233101"/>
          </a:xfrm>
        </p:grpSpPr>
        <p:sp>
          <p:nvSpPr>
            <p:cNvPr id="25" name="Oval 24">
              <a:extLst>
                <a:ext uri="{FF2B5EF4-FFF2-40B4-BE49-F238E27FC236}">
                  <a16:creationId xmlns:a16="http://schemas.microsoft.com/office/drawing/2014/main" id="{D1614F17-33E3-4395-8881-5F60DF4F1AAA}"/>
                </a:ext>
              </a:extLst>
            </p:cNvPr>
            <p:cNvSpPr/>
            <p:nvPr/>
          </p:nvSpPr>
          <p:spPr>
            <a:xfrm>
              <a:off x="6141616" y="2543114"/>
              <a:ext cx="2128467" cy="2128467"/>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Contract Awarded</a:t>
              </a:r>
              <a:endParaRPr lang="en-GB" sz="10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16582A29-E595-4DE8-BBD2-A3C7196E8835}"/>
                </a:ext>
              </a:extLst>
            </p:cNvPr>
            <p:cNvSpPr/>
            <p:nvPr/>
          </p:nvSpPr>
          <p:spPr>
            <a:xfrm>
              <a:off x="6089299" y="2490797"/>
              <a:ext cx="2233101" cy="2233101"/>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27" name="Group 26">
            <a:extLst>
              <a:ext uri="{FF2B5EF4-FFF2-40B4-BE49-F238E27FC236}">
                <a16:creationId xmlns:a16="http://schemas.microsoft.com/office/drawing/2014/main" id="{02E0B29C-E4E1-4FDD-99CA-C8C351F4C314}"/>
              </a:ext>
            </a:extLst>
          </p:cNvPr>
          <p:cNvGrpSpPr/>
          <p:nvPr/>
        </p:nvGrpSpPr>
        <p:grpSpPr>
          <a:xfrm>
            <a:off x="4723442" y="3420257"/>
            <a:ext cx="1284562" cy="1220541"/>
            <a:chOff x="6089299" y="2490797"/>
            <a:chExt cx="2233101" cy="2233101"/>
          </a:xfrm>
        </p:grpSpPr>
        <p:sp>
          <p:nvSpPr>
            <p:cNvPr id="28" name="Oval 27">
              <a:extLst>
                <a:ext uri="{FF2B5EF4-FFF2-40B4-BE49-F238E27FC236}">
                  <a16:creationId xmlns:a16="http://schemas.microsoft.com/office/drawing/2014/main" id="{2DDD6176-AF06-46CC-A74F-72082DC4B47D}"/>
                </a:ext>
              </a:extLst>
            </p:cNvPr>
            <p:cNvSpPr/>
            <p:nvPr/>
          </p:nvSpPr>
          <p:spPr>
            <a:xfrm>
              <a:off x="6141616" y="2543114"/>
              <a:ext cx="2128467" cy="2128467"/>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 </a:t>
              </a:r>
              <a:endParaRPr lang="en-GB" sz="10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Oval 28">
              <a:extLst>
                <a:ext uri="{FF2B5EF4-FFF2-40B4-BE49-F238E27FC236}">
                  <a16:creationId xmlns:a16="http://schemas.microsoft.com/office/drawing/2014/main" id="{15E6CE9A-8925-4D0B-9422-A05D38E6BE47}"/>
                </a:ext>
              </a:extLst>
            </p:cNvPr>
            <p:cNvSpPr/>
            <p:nvPr/>
          </p:nvSpPr>
          <p:spPr>
            <a:xfrm>
              <a:off x="6089299" y="2490797"/>
              <a:ext cx="2233101" cy="2233101"/>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30" name="Group 29">
            <a:extLst>
              <a:ext uri="{FF2B5EF4-FFF2-40B4-BE49-F238E27FC236}">
                <a16:creationId xmlns:a16="http://schemas.microsoft.com/office/drawing/2014/main" id="{B1BA1F65-E638-473D-983A-141F7D2B2773}"/>
              </a:ext>
            </a:extLst>
          </p:cNvPr>
          <p:cNvGrpSpPr/>
          <p:nvPr/>
        </p:nvGrpSpPr>
        <p:grpSpPr>
          <a:xfrm>
            <a:off x="7752680" y="3420257"/>
            <a:ext cx="1284562" cy="1220541"/>
            <a:chOff x="6089299" y="2490797"/>
            <a:chExt cx="2233101" cy="2233101"/>
          </a:xfrm>
        </p:grpSpPr>
        <p:sp>
          <p:nvSpPr>
            <p:cNvPr id="31" name="Oval 30">
              <a:extLst>
                <a:ext uri="{FF2B5EF4-FFF2-40B4-BE49-F238E27FC236}">
                  <a16:creationId xmlns:a16="http://schemas.microsoft.com/office/drawing/2014/main" id="{45DD6DE7-8136-45F1-A049-D3063B2718D1}"/>
                </a:ext>
              </a:extLst>
            </p:cNvPr>
            <p:cNvSpPr/>
            <p:nvPr/>
          </p:nvSpPr>
          <p:spPr>
            <a:xfrm>
              <a:off x="6141616" y="2543114"/>
              <a:ext cx="2128467" cy="2128467"/>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Requirement Distributed</a:t>
              </a:r>
              <a:endParaRPr lang="en-GB" sz="9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Oval 31">
              <a:extLst>
                <a:ext uri="{FF2B5EF4-FFF2-40B4-BE49-F238E27FC236}">
                  <a16:creationId xmlns:a16="http://schemas.microsoft.com/office/drawing/2014/main" id="{30CCC557-7D25-46F3-8946-A3FD781E3579}"/>
                </a:ext>
              </a:extLst>
            </p:cNvPr>
            <p:cNvSpPr/>
            <p:nvPr/>
          </p:nvSpPr>
          <p:spPr>
            <a:xfrm>
              <a:off x="6089299" y="2490797"/>
              <a:ext cx="2233101" cy="2233101"/>
            </a:xfrm>
            <a:prstGeom prst="ellipse">
              <a:avLst/>
            </a:prstGeom>
            <a:noFill/>
            <a:ln>
              <a:solidFill>
                <a:srgbClr val="529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
        <p:nvSpPr>
          <p:cNvPr id="33" name="Rectangle 32">
            <a:extLst>
              <a:ext uri="{FF2B5EF4-FFF2-40B4-BE49-F238E27FC236}">
                <a16:creationId xmlns:a16="http://schemas.microsoft.com/office/drawing/2014/main" id="{A824F0F0-A179-4457-9FB8-EFCA9BB039D0}"/>
              </a:ext>
            </a:extLst>
          </p:cNvPr>
          <p:cNvSpPr/>
          <p:nvPr/>
        </p:nvSpPr>
        <p:spPr>
          <a:xfrm>
            <a:off x="4938069" y="3830472"/>
            <a:ext cx="856630" cy="400110"/>
          </a:xfrm>
          <a:prstGeom prst="rect">
            <a:avLst/>
          </a:prstGeom>
        </p:spPr>
        <p:txBody>
          <a:bodyPr wrap="square">
            <a:spAutoFit/>
          </a:bodyPr>
          <a:lstStyle/>
          <a:p>
            <a:pPr algn="ctr"/>
            <a:r>
              <a:rPr lang="en-GB" sz="10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Offers Reviewed</a:t>
            </a:r>
            <a:endParaRPr lang="en-GB" sz="10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3" name="Group 52">
            <a:extLst>
              <a:ext uri="{FF2B5EF4-FFF2-40B4-BE49-F238E27FC236}">
                <a16:creationId xmlns:a16="http://schemas.microsoft.com/office/drawing/2014/main" id="{77CA35D6-3D5E-450E-B2C4-0F6499CEDEB0}"/>
              </a:ext>
            </a:extLst>
          </p:cNvPr>
          <p:cNvGrpSpPr/>
          <p:nvPr/>
        </p:nvGrpSpPr>
        <p:grpSpPr>
          <a:xfrm>
            <a:off x="4747916" y="5014013"/>
            <a:ext cx="1284562" cy="1220541"/>
            <a:chOff x="6089299" y="2490797"/>
            <a:chExt cx="2233101" cy="2233101"/>
          </a:xfrm>
        </p:grpSpPr>
        <p:sp>
          <p:nvSpPr>
            <p:cNvPr id="54" name="Oval 53">
              <a:extLst>
                <a:ext uri="{FF2B5EF4-FFF2-40B4-BE49-F238E27FC236}">
                  <a16:creationId xmlns:a16="http://schemas.microsoft.com/office/drawing/2014/main" id="{B64EC9FD-ED27-499C-B279-12E9831A3376}"/>
                </a:ext>
              </a:extLst>
            </p:cNvPr>
            <p:cNvSpPr/>
            <p:nvPr/>
          </p:nvSpPr>
          <p:spPr>
            <a:xfrm>
              <a:off x="6141616" y="2543114"/>
              <a:ext cx="2128467" cy="2128467"/>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Invoice</a:t>
              </a:r>
              <a:endParaRPr lang="en-GB" sz="10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Oval 54">
              <a:extLst>
                <a:ext uri="{FF2B5EF4-FFF2-40B4-BE49-F238E27FC236}">
                  <a16:creationId xmlns:a16="http://schemas.microsoft.com/office/drawing/2014/main" id="{0F8F18A9-B9B6-449A-86FA-F08568948C10}"/>
                </a:ext>
              </a:extLst>
            </p:cNvPr>
            <p:cNvSpPr/>
            <p:nvPr/>
          </p:nvSpPr>
          <p:spPr>
            <a:xfrm>
              <a:off x="6089299" y="2490797"/>
              <a:ext cx="2233101" cy="2233101"/>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56" name="Group 55">
            <a:extLst>
              <a:ext uri="{FF2B5EF4-FFF2-40B4-BE49-F238E27FC236}">
                <a16:creationId xmlns:a16="http://schemas.microsoft.com/office/drawing/2014/main" id="{8B1590EB-6CBF-4654-A7C7-0193F3C1C651}"/>
              </a:ext>
            </a:extLst>
          </p:cNvPr>
          <p:cNvGrpSpPr/>
          <p:nvPr/>
        </p:nvGrpSpPr>
        <p:grpSpPr>
          <a:xfrm>
            <a:off x="6238061" y="5014013"/>
            <a:ext cx="1284562" cy="1220541"/>
            <a:chOff x="6089299" y="2490797"/>
            <a:chExt cx="2233101" cy="2233101"/>
          </a:xfrm>
        </p:grpSpPr>
        <p:sp>
          <p:nvSpPr>
            <p:cNvPr id="57" name="Oval 56">
              <a:extLst>
                <a:ext uri="{FF2B5EF4-FFF2-40B4-BE49-F238E27FC236}">
                  <a16:creationId xmlns:a16="http://schemas.microsoft.com/office/drawing/2014/main" id="{4F72832C-E7B6-48FD-B60F-717EF36C63A4}"/>
                </a:ext>
              </a:extLst>
            </p:cNvPr>
            <p:cNvSpPr/>
            <p:nvPr/>
          </p:nvSpPr>
          <p:spPr>
            <a:xfrm>
              <a:off x="6141616" y="2543114"/>
              <a:ext cx="2128467" cy="2128467"/>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Self-Bill</a:t>
              </a:r>
              <a:endParaRPr lang="en-GB" sz="10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Oval 57">
              <a:extLst>
                <a:ext uri="{FF2B5EF4-FFF2-40B4-BE49-F238E27FC236}">
                  <a16:creationId xmlns:a16="http://schemas.microsoft.com/office/drawing/2014/main" id="{AC1F01E6-A77A-4131-B073-49E76E2CA9EB}"/>
                </a:ext>
              </a:extLst>
            </p:cNvPr>
            <p:cNvSpPr/>
            <p:nvPr/>
          </p:nvSpPr>
          <p:spPr>
            <a:xfrm>
              <a:off x="6089299" y="2490797"/>
              <a:ext cx="2233101" cy="2233101"/>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59" name="Group 58">
            <a:extLst>
              <a:ext uri="{FF2B5EF4-FFF2-40B4-BE49-F238E27FC236}">
                <a16:creationId xmlns:a16="http://schemas.microsoft.com/office/drawing/2014/main" id="{F4511277-1403-4AB3-9929-C550A1042DC4}"/>
              </a:ext>
            </a:extLst>
          </p:cNvPr>
          <p:cNvGrpSpPr/>
          <p:nvPr/>
        </p:nvGrpSpPr>
        <p:grpSpPr>
          <a:xfrm>
            <a:off x="7782775" y="5014013"/>
            <a:ext cx="1284562" cy="1220541"/>
            <a:chOff x="6089299" y="2490797"/>
            <a:chExt cx="2233101" cy="2233101"/>
          </a:xfrm>
        </p:grpSpPr>
        <p:sp>
          <p:nvSpPr>
            <p:cNvPr id="60" name="Oval 59">
              <a:extLst>
                <a:ext uri="{FF2B5EF4-FFF2-40B4-BE49-F238E27FC236}">
                  <a16:creationId xmlns:a16="http://schemas.microsoft.com/office/drawing/2014/main" id="{DE78B1B8-B028-4BEF-9935-1ECF8A22E101}"/>
                </a:ext>
              </a:extLst>
            </p:cNvPr>
            <p:cNvSpPr/>
            <p:nvPr/>
          </p:nvSpPr>
          <p:spPr>
            <a:xfrm>
              <a:off x="6141616" y="2543114"/>
              <a:ext cx="2128467" cy="2128467"/>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Payment</a:t>
              </a:r>
              <a:endParaRPr lang="en-GB" sz="10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Oval 60">
              <a:extLst>
                <a:ext uri="{FF2B5EF4-FFF2-40B4-BE49-F238E27FC236}">
                  <a16:creationId xmlns:a16="http://schemas.microsoft.com/office/drawing/2014/main" id="{DF7CEC44-E10B-4A9E-8C1D-649D8B06DB99}"/>
                </a:ext>
              </a:extLst>
            </p:cNvPr>
            <p:cNvSpPr/>
            <p:nvPr/>
          </p:nvSpPr>
          <p:spPr>
            <a:xfrm>
              <a:off x="6089299" y="2490797"/>
              <a:ext cx="2233101" cy="2233101"/>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grpSp>
        <p:nvGrpSpPr>
          <p:cNvPr id="62" name="Group 61">
            <a:extLst>
              <a:ext uri="{FF2B5EF4-FFF2-40B4-BE49-F238E27FC236}">
                <a16:creationId xmlns:a16="http://schemas.microsoft.com/office/drawing/2014/main" id="{6CDFF1B3-F7E8-4282-B5E8-4603ED2067C4}"/>
              </a:ext>
            </a:extLst>
          </p:cNvPr>
          <p:cNvGrpSpPr/>
          <p:nvPr/>
        </p:nvGrpSpPr>
        <p:grpSpPr>
          <a:xfrm>
            <a:off x="3203202" y="5014014"/>
            <a:ext cx="1284562" cy="1220541"/>
            <a:chOff x="6089299" y="2490797"/>
            <a:chExt cx="2233101" cy="2233101"/>
          </a:xfrm>
        </p:grpSpPr>
        <p:sp>
          <p:nvSpPr>
            <p:cNvPr id="63" name="Oval 62">
              <a:extLst>
                <a:ext uri="{FF2B5EF4-FFF2-40B4-BE49-F238E27FC236}">
                  <a16:creationId xmlns:a16="http://schemas.microsoft.com/office/drawing/2014/main" id="{7CBDCB90-F9A0-450C-83C0-DB2946B9AA20}"/>
                </a:ext>
              </a:extLst>
            </p:cNvPr>
            <p:cNvSpPr/>
            <p:nvPr/>
          </p:nvSpPr>
          <p:spPr>
            <a:xfrm>
              <a:off x="6141616" y="2543114"/>
              <a:ext cx="2128467" cy="2128467"/>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gradFill flip="none" rotWithShape="1">
                    <a:gsLst>
                      <a:gs pos="0">
                        <a:srgbClr val="E6224D"/>
                      </a:gs>
                      <a:gs pos="100000">
                        <a:srgbClr val="3F3F86"/>
                      </a:gs>
                    </a:gsLst>
                    <a:lin ang="0" scaled="1"/>
                    <a:tileRect/>
                  </a:gradFill>
                  <a:latin typeface="Open Sans Light" panose="020B0306030504020204" pitchFamily="34" charset="0"/>
                  <a:ea typeface="Open Sans Light" panose="020B0306030504020204" pitchFamily="34" charset="0"/>
                  <a:cs typeface="Open Sans Light" panose="020B0306030504020204" pitchFamily="34" charset="0"/>
                </a:rPr>
                <a:t>Service Receipt </a:t>
              </a:r>
              <a:endParaRPr lang="en-GB" sz="1000" dirty="0">
                <a:solidFill>
                  <a:srgbClr val="64636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Oval 63">
              <a:extLst>
                <a:ext uri="{FF2B5EF4-FFF2-40B4-BE49-F238E27FC236}">
                  <a16:creationId xmlns:a16="http://schemas.microsoft.com/office/drawing/2014/main" id="{2BD13CFC-5EAE-4654-B446-79D28A96700D}"/>
                </a:ext>
              </a:extLst>
            </p:cNvPr>
            <p:cNvSpPr/>
            <p:nvPr/>
          </p:nvSpPr>
          <p:spPr>
            <a:xfrm>
              <a:off x="6089299" y="2490797"/>
              <a:ext cx="2233101" cy="2233101"/>
            </a:xfrm>
            <a:prstGeom prst="ellipse">
              <a:avLst/>
            </a:prstGeom>
            <a:noFill/>
            <a:ln>
              <a:solidFill>
                <a:srgbClr val="40B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
        <p:nvSpPr>
          <p:cNvPr id="66" name="Arc 65">
            <a:extLst>
              <a:ext uri="{FF2B5EF4-FFF2-40B4-BE49-F238E27FC236}">
                <a16:creationId xmlns:a16="http://schemas.microsoft.com/office/drawing/2014/main" id="{303F7368-3512-4DB9-B7CD-A8CAF6B1A06C}"/>
              </a:ext>
            </a:extLst>
          </p:cNvPr>
          <p:cNvSpPr/>
          <p:nvPr/>
        </p:nvSpPr>
        <p:spPr>
          <a:xfrm rot="2436398" flipV="1">
            <a:off x="3704035" y="1948353"/>
            <a:ext cx="1626247" cy="1306578"/>
          </a:xfrm>
          <a:prstGeom prst="arc">
            <a:avLst/>
          </a:prstGeom>
          <a:ln w="12700">
            <a:solidFill>
              <a:srgbClr val="E6224D"/>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7" name="Arc 66">
            <a:extLst>
              <a:ext uri="{FF2B5EF4-FFF2-40B4-BE49-F238E27FC236}">
                <a16:creationId xmlns:a16="http://schemas.microsoft.com/office/drawing/2014/main" id="{C9D98897-2053-4C41-B4B5-92CCF65F953B}"/>
              </a:ext>
            </a:extLst>
          </p:cNvPr>
          <p:cNvSpPr/>
          <p:nvPr/>
        </p:nvSpPr>
        <p:spPr>
          <a:xfrm rot="2436398" flipV="1">
            <a:off x="5297658" y="1932165"/>
            <a:ext cx="1626247" cy="1306578"/>
          </a:xfrm>
          <a:prstGeom prst="arc">
            <a:avLst/>
          </a:prstGeom>
          <a:ln w="12700">
            <a:solidFill>
              <a:srgbClr val="E6224D"/>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8" name="Arc 67">
            <a:extLst>
              <a:ext uri="{FF2B5EF4-FFF2-40B4-BE49-F238E27FC236}">
                <a16:creationId xmlns:a16="http://schemas.microsoft.com/office/drawing/2014/main" id="{805A4CF3-AAA6-45E1-80F0-F84423485E2E}"/>
              </a:ext>
            </a:extLst>
          </p:cNvPr>
          <p:cNvSpPr/>
          <p:nvPr/>
        </p:nvSpPr>
        <p:spPr>
          <a:xfrm rot="2436398" flipV="1">
            <a:off x="6824528" y="1948944"/>
            <a:ext cx="1626247" cy="1306578"/>
          </a:xfrm>
          <a:prstGeom prst="arc">
            <a:avLst/>
          </a:prstGeom>
          <a:ln w="12700">
            <a:solidFill>
              <a:srgbClr val="529B54"/>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9" name="Arc 68">
            <a:extLst>
              <a:ext uri="{FF2B5EF4-FFF2-40B4-BE49-F238E27FC236}">
                <a16:creationId xmlns:a16="http://schemas.microsoft.com/office/drawing/2014/main" id="{5D14A793-D623-457F-B5DE-DB39C33BEF2D}"/>
              </a:ext>
            </a:extLst>
          </p:cNvPr>
          <p:cNvSpPr/>
          <p:nvPr/>
        </p:nvSpPr>
        <p:spPr>
          <a:xfrm rot="2436398" flipV="1">
            <a:off x="3704735" y="5093169"/>
            <a:ext cx="1626247" cy="1306578"/>
          </a:xfrm>
          <a:prstGeom prst="arc">
            <a:avLst/>
          </a:prstGeom>
          <a:ln w="12700">
            <a:solidFill>
              <a:srgbClr val="40B4E5"/>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0" name="Arc 69">
            <a:extLst>
              <a:ext uri="{FF2B5EF4-FFF2-40B4-BE49-F238E27FC236}">
                <a16:creationId xmlns:a16="http://schemas.microsoft.com/office/drawing/2014/main" id="{41AF6869-069E-4863-9103-AB745401D23A}"/>
              </a:ext>
            </a:extLst>
          </p:cNvPr>
          <p:cNvSpPr/>
          <p:nvPr/>
        </p:nvSpPr>
        <p:spPr>
          <a:xfrm rot="2436398" flipV="1">
            <a:off x="5291107" y="5107466"/>
            <a:ext cx="1626247" cy="1306578"/>
          </a:xfrm>
          <a:prstGeom prst="arc">
            <a:avLst/>
          </a:prstGeom>
          <a:ln w="12700">
            <a:solidFill>
              <a:srgbClr val="40B4E5"/>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1" name="Arc 70">
            <a:extLst>
              <a:ext uri="{FF2B5EF4-FFF2-40B4-BE49-F238E27FC236}">
                <a16:creationId xmlns:a16="http://schemas.microsoft.com/office/drawing/2014/main" id="{FDCC2C71-A8E8-4F1A-9312-DA1D4916CCC6}"/>
              </a:ext>
            </a:extLst>
          </p:cNvPr>
          <p:cNvSpPr/>
          <p:nvPr/>
        </p:nvSpPr>
        <p:spPr>
          <a:xfrm rot="2436398" flipV="1">
            <a:off x="6817659" y="5107115"/>
            <a:ext cx="1626247" cy="1306578"/>
          </a:xfrm>
          <a:prstGeom prst="arc">
            <a:avLst/>
          </a:prstGeom>
          <a:ln w="12700">
            <a:solidFill>
              <a:srgbClr val="40B4E5"/>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2" name="Arc 71">
            <a:extLst>
              <a:ext uri="{FF2B5EF4-FFF2-40B4-BE49-F238E27FC236}">
                <a16:creationId xmlns:a16="http://schemas.microsoft.com/office/drawing/2014/main" id="{726FABA8-F475-44FF-AD9E-B2374323DCAC}"/>
              </a:ext>
            </a:extLst>
          </p:cNvPr>
          <p:cNvSpPr/>
          <p:nvPr/>
        </p:nvSpPr>
        <p:spPr>
          <a:xfrm rot="19163602" flipH="1" flipV="1">
            <a:off x="6924509" y="3518895"/>
            <a:ext cx="1626247" cy="1306578"/>
          </a:xfrm>
          <a:prstGeom prst="arc">
            <a:avLst/>
          </a:prstGeom>
          <a:ln w="12700">
            <a:solidFill>
              <a:srgbClr val="529B54"/>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4" name="Arc 73">
            <a:extLst>
              <a:ext uri="{FF2B5EF4-FFF2-40B4-BE49-F238E27FC236}">
                <a16:creationId xmlns:a16="http://schemas.microsoft.com/office/drawing/2014/main" id="{2E5E0DDC-438E-40AC-B911-147539591863}"/>
              </a:ext>
            </a:extLst>
          </p:cNvPr>
          <p:cNvSpPr/>
          <p:nvPr/>
        </p:nvSpPr>
        <p:spPr>
          <a:xfrm rot="19163602" flipH="1" flipV="1">
            <a:off x="5358369" y="3511536"/>
            <a:ext cx="1626247" cy="1306578"/>
          </a:xfrm>
          <a:prstGeom prst="arc">
            <a:avLst/>
          </a:prstGeom>
          <a:ln w="12700">
            <a:solidFill>
              <a:srgbClr val="529B54"/>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5" name="Arc 74">
            <a:extLst>
              <a:ext uri="{FF2B5EF4-FFF2-40B4-BE49-F238E27FC236}">
                <a16:creationId xmlns:a16="http://schemas.microsoft.com/office/drawing/2014/main" id="{04830138-F745-443B-8529-FF8542413B58}"/>
              </a:ext>
            </a:extLst>
          </p:cNvPr>
          <p:cNvSpPr/>
          <p:nvPr/>
        </p:nvSpPr>
        <p:spPr>
          <a:xfrm rot="19163602" flipH="1" flipV="1">
            <a:off x="3813488" y="3527587"/>
            <a:ext cx="1626247" cy="1306578"/>
          </a:xfrm>
          <a:prstGeom prst="arc">
            <a:avLst/>
          </a:prstGeom>
          <a:ln w="12700">
            <a:solidFill>
              <a:srgbClr val="529B54"/>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6" name="Arc 75">
            <a:extLst>
              <a:ext uri="{FF2B5EF4-FFF2-40B4-BE49-F238E27FC236}">
                <a16:creationId xmlns:a16="http://schemas.microsoft.com/office/drawing/2014/main" id="{F76E56E4-C1C8-4721-BE50-2879F8CE0AEF}"/>
              </a:ext>
            </a:extLst>
          </p:cNvPr>
          <p:cNvSpPr/>
          <p:nvPr/>
        </p:nvSpPr>
        <p:spPr>
          <a:xfrm rot="14227747" flipH="1" flipV="1">
            <a:off x="7714855" y="2296879"/>
            <a:ext cx="1626247" cy="1306578"/>
          </a:xfrm>
          <a:prstGeom prst="arc">
            <a:avLst/>
          </a:prstGeom>
          <a:ln w="12700">
            <a:solidFill>
              <a:srgbClr val="529B54"/>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7" name="Arc 76">
            <a:extLst>
              <a:ext uri="{FF2B5EF4-FFF2-40B4-BE49-F238E27FC236}">
                <a16:creationId xmlns:a16="http://schemas.microsoft.com/office/drawing/2014/main" id="{D1E5682E-F324-481D-8999-BE6C2D99FE2F}"/>
              </a:ext>
            </a:extLst>
          </p:cNvPr>
          <p:cNvSpPr/>
          <p:nvPr/>
        </p:nvSpPr>
        <p:spPr>
          <a:xfrm rot="7446602" flipV="1">
            <a:off x="2847957" y="3958914"/>
            <a:ext cx="1626247" cy="1306578"/>
          </a:xfrm>
          <a:prstGeom prst="arc">
            <a:avLst/>
          </a:prstGeom>
          <a:ln w="12700">
            <a:solidFill>
              <a:srgbClr val="40B4E5"/>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78" name="Picture 77">
            <a:extLst>
              <a:ext uri="{FF2B5EF4-FFF2-40B4-BE49-F238E27FC236}">
                <a16:creationId xmlns:a16="http://schemas.microsoft.com/office/drawing/2014/main" id="{E992392A-886B-41F7-92B4-1FA350138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2777" y="6139134"/>
            <a:ext cx="1524643" cy="614298"/>
          </a:xfrm>
          <a:prstGeom prst="rect">
            <a:avLst/>
          </a:prstGeom>
        </p:spPr>
      </p:pic>
      <p:sp>
        <p:nvSpPr>
          <p:cNvPr id="80" name="Rectangle 79">
            <a:extLst>
              <a:ext uri="{FF2B5EF4-FFF2-40B4-BE49-F238E27FC236}">
                <a16:creationId xmlns:a16="http://schemas.microsoft.com/office/drawing/2014/main" id="{A7E8844D-DD8E-4962-9BAB-D311F8E41EF2}"/>
              </a:ext>
            </a:extLst>
          </p:cNvPr>
          <p:cNvSpPr/>
          <p:nvPr/>
        </p:nvSpPr>
        <p:spPr>
          <a:xfrm>
            <a:off x="875253" y="692543"/>
            <a:ext cx="3825150" cy="1107996"/>
          </a:xfrm>
          <a:prstGeom prst="rect">
            <a:avLst/>
          </a:prstGeom>
        </p:spPr>
        <p:txBody>
          <a:bodyPr wrap="none">
            <a:spAutoFit/>
          </a:bodyPr>
          <a:lstStyle/>
          <a:p>
            <a:pPr>
              <a:spcAft>
                <a:spcPts val="0"/>
              </a:spcAft>
            </a:pPr>
            <a:r>
              <a:rPr lang="en-GB" sz="6600" dirty="0" err="1">
                <a:solidFill>
                  <a:srgbClr val="40B4E5"/>
                </a:solidFill>
                <a:latin typeface="Open Sans" panose="020B0606030504020204"/>
                <a:ea typeface="Times New Roman" panose="02020603050405020304" pitchFamily="18" charset="0"/>
              </a:rPr>
              <a:t>SProc.Net</a:t>
            </a:r>
            <a:endParaRPr lang="en-GB" sz="3200" dirty="0">
              <a:solidFill>
                <a:srgbClr val="40B4E5"/>
              </a:solidFill>
              <a:effectLst/>
              <a:latin typeface="Open Sans" panose="020B0606030504020204"/>
              <a:ea typeface="Times New Roman" panose="02020603050405020304" pitchFamily="18" charset="0"/>
            </a:endParaRPr>
          </a:p>
        </p:txBody>
      </p:sp>
    </p:spTree>
    <p:extLst>
      <p:ext uri="{BB962C8B-B14F-4D97-AF65-F5344CB8AC3E}">
        <p14:creationId xmlns:p14="http://schemas.microsoft.com/office/powerpoint/2010/main" val="1485035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12260B-3DD7-4EEB-BFCC-19BCEE76C09E}"/>
              </a:ext>
            </a:extLst>
          </p:cNvPr>
          <p:cNvSpPr/>
          <p:nvPr/>
        </p:nvSpPr>
        <p:spPr>
          <a:xfrm>
            <a:off x="878688" y="549350"/>
            <a:ext cx="4169539" cy="1107996"/>
          </a:xfrm>
          <a:prstGeom prst="rect">
            <a:avLst/>
          </a:prstGeom>
        </p:spPr>
        <p:txBody>
          <a:bodyPr wrap="none">
            <a:spAutoFit/>
          </a:bodyPr>
          <a:lstStyle/>
          <a:p>
            <a:pPr>
              <a:spcAft>
                <a:spcPts val="0"/>
              </a:spcAft>
            </a:pPr>
            <a:r>
              <a:rPr lang="en-GB" sz="6600" dirty="0">
                <a:solidFill>
                  <a:srgbClr val="40B4E5"/>
                </a:solidFill>
                <a:latin typeface="Open Sans" panose="020B0606030504020204"/>
                <a:ea typeface="Times New Roman" panose="02020603050405020304" pitchFamily="18" charset="0"/>
              </a:rPr>
              <a:t>Next Steps</a:t>
            </a:r>
            <a:endParaRPr lang="en-GB" sz="3200" dirty="0">
              <a:solidFill>
                <a:srgbClr val="40B4E5"/>
              </a:solidFill>
              <a:effectLst/>
              <a:latin typeface="Open Sans" panose="020B0606030504020204"/>
              <a:ea typeface="Times New Roman" panose="02020603050405020304" pitchFamily="18" charset="0"/>
            </a:endParaRPr>
          </a:p>
        </p:txBody>
      </p:sp>
      <p:pic>
        <p:nvPicPr>
          <p:cNvPr id="6" name="Picture 5">
            <a:extLst>
              <a:ext uri="{FF2B5EF4-FFF2-40B4-BE49-F238E27FC236}">
                <a16:creationId xmlns:a16="http://schemas.microsoft.com/office/drawing/2014/main" id="{5DC618D1-AE96-45CB-B49C-3454F65CC6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14635" y="0"/>
            <a:ext cx="4077365" cy="2348917"/>
          </a:xfrm>
          <a:prstGeom prst="rect">
            <a:avLst/>
          </a:prstGeom>
        </p:spPr>
      </p:pic>
      <p:sp>
        <p:nvSpPr>
          <p:cNvPr id="7" name="Rectangle 6">
            <a:extLst>
              <a:ext uri="{FF2B5EF4-FFF2-40B4-BE49-F238E27FC236}">
                <a16:creationId xmlns:a16="http://schemas.microsoft.com/office/drawing/2014/main" id="{5241CD9A-7537-4E09-86C5-E50225DBA2B7}"/>
              </a:ext>
            </a:extLst>
          </p:cNvPr>
          <p:cNvSpPr/>
          <p:nvPr/>
        </p:nvSpPr>
        <p:spPr>
          <a:xfrm>
            <a:off x="1104900" y="1971176"/>
            <a:ext cx="10363233" cy="2939266"/>
          </a:xfrm>
          <a:prstGeom prst="rect">
            <a:avLst/>
          </a:prstGeom>
        </p:spPr>
        <p:txBody>
          <a:bodyPr wrap="square">
            <a:spAutoFit/>
          </a:bodyPr>
          <a:lstStyle/>
          <a:p>
            <a:pPr marL="342900" indent="-342900">
              <a:buAutoNum type="arabicPeriod"/>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Register now as a Music Teacher by visiting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hlinkClick r:id="rId4"/>
              </a:rPr>
              <a:t>www.sproc.net</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a:t>
            </a:r>
          </a:p>
          <a:p>
            <a:endPar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Following notification of the A&amp;E portal opening;</a:t>
            </a:r>
          </a:p>
          <a:p>
            <a:endPar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2.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View all documentation at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hlinkClick r:id="rId5"/>
              </a:rPr>
              <a:t>demand.sproc.net</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a:t>
            </a:r>
          </a:p>
          <a:p>
            <a:endPar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3.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Complete and submit your Accreditation &amp; Enrolment</a:t>
            </a:r>
          </a:p>
          <a:p>
            <a:endParaRPr lang="en-GB" b="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5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Tx/>
              <a:buChar char="-"/>
            </a:pPr>
            <a:endParaRPr lang="en-GB" dirty="0"/>
          </a:p>
        </p:txBody>
      </p:sp>
      <p:pic>
        <p:nvPicPr>
          <p:cNvPr id="11" name="Picture 10">
            <a:extLst>
              <a:ext uri="{FF2B5EF4-FFF2-40B4-BE49-F238E27FC236}">
                <a16:creationId xmlns:a16="http://schemas.microsoft.com/office/drawing/2014/main" id="{2648E42F-63C2-4B57-911F-FD596CE61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2777" y="6139134"/>
            <a:ext cx="1524643" cy="614298"/>
          </a:xfrm>
          <a:prstGeom prst="rect">
            <a:avLst/>
          </a:prstGeom>
        </p:spPr>
      </p:pic>
    </p:spTree>
    <p:extLst>
      <p:ext uri="{BB962C8B-B14F-4D97-AF65-F5344CB8AC3E}">
        <p14:creationId xmlns:p14="http://schemas.microsoft.com/office/powerpoint/2010/main" val="63348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C618D1-AE96-45CB-B49C-3454F65CC6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14635" y="0"/>
            <a:ext cx="4077365" cy="2348917"/>
          </a:xfrm>
          <a:prstGeom prst="rect">
            <a:avLst/>
          </a:prstGeom>
        </p:spPr>
      </p:pic>
      <p:sp>
        <p:nvSpPr>
          <p:cNvPr id="7" name="Rectangle 6">
            <a:extLst>
              <a:ext uri="{FF2B5EF4-FFF2-40B4-BE49-F238E27FC236}">
                <a16:creationId xmlns:a16="http://schemas.microsoft.com/office/drawing/2014/main" id="{5241CD9A-7537-4E09-86C5-E50225DBA2B7}"/>
              </a:ext>
            </a:extLst>
          </p:cNvPr>
          <p:cNvSpPr/>
          <p:nvPr/>
        </p:nvSpPr>
        <p:spPr>
          <a:xfrm>
            <a:off x="1104900" y="1971176"/>
            <a:ext cx="10363233" cy="4047262"/>
          </a:xfrm>
          <a:prstGeom prst="rect">
            <a:avLst/>
          </a:prstGeom>
        </p:spPr>
        <p:txBody>
          <a:bodyPr wrap="square">
            <a:spAutoFit/>
          </a:bodyPr>
          <a:lstStyle/>
          <a:p>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For any clarifications on the contracts, please email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hlinkClick r:id="rId4"/>
              </a:rPr>
              <a:t>dps-enquiries@Haringey.gov.uk</a:t>
            </a:r>
            <a:endPar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We will be hosting Drop In Sessions on the following dates (venue tbc):</a:t>
            </a:r>
          </a:p>
          <a:p>
            <a:pPr marL="285750" indent="-285750">
              <a:buFontTx/>
              <a:buChar char="-"/>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27</a:t>
            </a:r>
            <a:r>
              <a:rPr lang="en-GB" baseline="300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th</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July</a:t>
            </a:r>
          </a:p>
          <a:p>
            <a:pPr marL="285750" indent="-285750">
              <a:buFontTx/>
              <a:buChar char="-"/>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30</a:t>
            </a:r>
            <a:r>
              <a:rPr lang="en-GB" baseline="300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th</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July</a:t>
            </a:r>
          </a:p>
          <a:p>
            <a:pPr marL="285750" indent="-285750">
              <a:buFontTx/>
              <a:buChar char="-"/>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20</a:t>
            </a:r>
            <a:r>
              <a:rPr lang="en-GB" baseline="300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th</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Aug</a:t>
            </a:r>
          </a:p>
          <a:p>
            <a:pPr marL="285750" indent="-285750">
              <a:buFontTx/>
              <a:buChar char="-"/>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21</a:t>
            </a:r>
            <a:r>
              <a:rPr lang="en-GB" baseline="300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st</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Aug </a:t>
            </a:r>
          </a:p>
          <a:p>
            <a:pPr marL="285750" indent="-285750">
              <a:buFontTx/>
              <a:buChar char="-"/>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5</a:t>
            </a:r>
            <a:r>
              <a:rPr lang="en-GB" baseline="300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th</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September</a:t>
            </a:r>
          </a:p>
          <a:p>
            <a:endPar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For queries regarding your Accreditation &amp; Enrolment applications (A&amp;E), please email </a:t>
            </a:r>
            <a:r>
              <a:rPr lang="en-GB" i="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adam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at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hlinkClick r:id="rId5"/>
              </a:rPr>
              <a:t>supplier.engagement@useadam.co.uk</a:t>
            </a:r>
            <a:endPar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For any technical queries or issues, please use the</a:t>
            </a:r>
            <a:r>
              <a:rPr lang="en-GB" i="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adam </a:t>
            </a: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LIVE CHAT function on SProc.Net</a:t>
            </a:r>
          </a:p>
          <a:p>
            <a:endParaRPr lang="en-GB" sz="5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Tx/>
              <a:buChar char="-"/>
            </a:pPr>
            <a:endParaRPr lang="en-GB" dirty="0"/>
          </a:p>
        </p:txBody>
      </p:sp>
      <p:pic>
        <p:nvPicPr>
          <p:cNvPr id="11" name="Picture 10">
            <a:extLst>
              <a:ext uri="{FF2B5EF4-FFF2-40B4-BE49-F238E27FC236}">
                <a16:creationId xmlns:a16="http://schemas.microsoft.com/office/drawing/2014/main" id="{FE8546AC-6179-4161-A713-974EFF68E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2777" y="6139134"/>
            <a:ext cx="1524643" cy="614298"/>
          </a:xfrm>
          <a:prstGeom prst="rect">
            <a:avLst/>
          </a:prstGeom>
        </p:spPr>
      </p:pic>
      <p:sp>
        <p:nvSpPr>
          <p:cNvPr id="8" name="Rectangle 7">
            <a:extLst>
              <a:ext uri="{FF2B5EF4-FFF2-40B4-BE49-F238E27FC236}">
                <a16:creationId xmlns:a16="http://schemas.microsoft.com/office/drawing/2014/main" id="{DBD76C17-71F0-459B-B484-EF25E9AEB957}"/>
              </a:ext>
            </a:extLst>
          </p:cNvPr>
          <p:cNvSpPr/>
          <p:nvPr/>
        </p:nvSpPr>
        <p:spPr>
          <a:xfrm>
            <a:off x="878688" y="549350"/>
            <a:ext cx="6933308" cy="1107996"/>
          </a:xfrm>
          <a:prstGeom prst="rect">
            <a:avLst/>
          </a:prstGeom>
        </p:spPr>
        <p:txBody>
          <a:bodyPr wrap="none">
            <a:spAutoFit/>
          </a:bodyPr>
          <a:lstStyle/>
          <a:p>
            <a:pPr>
              <a:spcAft>
                <a:spcPts val="0"/>
              </a:spcAft>
            </a:pPr>
            <a:r>
              <a:rPr lang="en-GB" sz="6600" dirty="0">
                <a:solidFill>
                  <a:srgbClr val="40B4E5"/>
                </a:solidFill>
                <a:latin typeface="Open Sans" panose="020B0606030504020204"/>
                <a:ea typeface="Times New Roman" panose="02020603050405020304" pitchFamily="18" charset="0"/>
              </a:rPr>
              <a:t>Help &amp; Assistance</a:t>
            </a:r>
            <a:endParaRPr lang="en-GB" sz="3200" dirty="0">
              <a:solidFill>
                <a:srgbClr val="40B4E5"/>
              </a:solidFill>
              <a:effectLst/>
              <a:latin typeface="Open Sans" panose="020B0606030504020204"/>
              <a:ea typeface="Times New Roman" panose="02020603050405020304" pitchFamily="18" charset="0"/>
            </a:endParaRPr>
          </a:p>
        </p:txBody>
      </p:sp>
    </p:spTree>
    <p:extLst>
      <p:ext uri="{BB962C8B-B14F-4D97-AF65-F5344CB8AC3E}">
        <p14:creationId xmlns:p14="http://schemas.microsoft.com/office/powerpoint/2010/main" val="324822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7CF0FE-CF74-48FF-AD5E-AC207E1EBD90}"/>
              </a:ext>
            </a:extLst>
          </p:cNvPr>
          <p:cNvSpPr>
            <a:spLocks noGrp="1"/>
          </p:cNvSpPr>
          <p:nvPr>
            <p:ph type="title"/>
          </p:nvPr>
        </p:nvSpPr>
        <p:spPr>
          <a:xfrm>
            <a:off x="838200" y="365125"/>
            <a:ext cx="10515600" cy="1325563"/>
          </a:xfrm>
        </p:spPr>
        <p:txBody>
          <a:bodyPr/>
          <a:lstStyle/>
          <a:p>
            <a:r>
              <a:rPr lang="en-GB" dirty="0"/>
              <a:t>Agenda</a:t>
            </a:r>
            <a:endParaRPr lang="en-US" dirty="0"/>
          </a:p>
        </p:txBody>
      </p:sp>
      <p:sp>
        <p:nvSpPr>
          <p:cNvPr id="5" name="Content Placeholder 2">
            <a:extLst>
              <a:ext uri="{FF2B5EF4-FFF2-40B4-BE49-F238E27FC236}">
                <a16:creationId xmlns:a16="http://schemas.microsoft.com/office/drawing/2014/main" id="{2E588E9E-9024-4EA8-89E7-A155E164B4EE}"/>
              </a:ext>
            </a:extLst>
          </p:cNvPr>
          <p:cNvSpPr>
            <a:spLocks noGrp="1"/>
          </p:cNvSpPr>
          <p:nvPr>
            <p:ph idx="1"/>
          </p:nvPr>
        </p:nvSpPr>
        <p:spPr>
          <a:xfrm>
            <a:off x="593766" y="1472540"/>
            <a:ext cx="10760034" cy="4999512"/>
          </a:xfrm>
        </p:spPr>
        <p:txBody>
          <a:bodyPr/>
          <a:lstStyle/>
          <a:p>
            <a:pPr marL="0" indent="0">
              <a:buNone/>
            </a:pPr>
            <a:endParaRPr lang="en-GB" dirty="0"/>
          </a:p>
          <a:p>
            <a:pPr>
              <a:buFontTx/>
              <a:buChar char="-"/>
            </a:pPr>
            <a:r>
              <a:rPr lang="en-GB" dirty="0"/>
              <a:t>What is changing and why?</a:t>
            </a:r>
          </a:p>
          <a:p>
            <a:pPr marL="0" indent="0">
              <a:buNone/>
            </a:pPr>
            <a:endParaRPr lang="en-GB" dirty="0"/>
          </a:p>
          <a:p>
            <a:pPr>
              <a:buFontTx/>
              <a:buChar char="-"/>
            </a:pPr>
            <a:r>
              <a:rPr lang="en-GB" dirty="0"/>
              <a:t>What does it mean for you?</a:t>
            </a:r>
          </a:p>
          <a:p>
            <a:pPr marL="0" indent="0">
              <a:buNone/>
            </a:pPr>
            <a:endParaRPr lang="en-GB" dirty="0"/>
          </a:p>
          <a:p>
            <a:pPr>
              <a:buFontTx/>
              <a:buChar char="-"/>
            </a:pPr>
            <a:r>
              <a:rPr lang="en-GB" dirty="0"/>
              <a:t>Introduction to </a:t>
            </a:r>
            <a:r>
              <a:rPr lang="en-GB" i="1" dirty="0" err="1"/>
              <a:t>adam</a:t>
            </a:r>
            <a:endParaRPr lang="en-US" dirty="0"/>
          </a:p>
        </p:txBody>
      </p:sp>
      <p:pic>
        <p:nvPicPr>
          <p:cNvPr id="6" name="Picture 5">
            <a:extLst>
              <a:ext uri="{FF2B5EF4-FFF2-40B4-BE49-F238E27FC236}">
                <a16:creationId xmlns:a16="http://schemas.microsoft.com/office/drawing/2014/main" id="{AE27221E-0BDF-43FA-8D37-E95CFB912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650" y="4686300"/>
            <a:ext cx="2924175" cy="1143000"/>
          </a:xfrm>
          <a:prstGeom prst="rect">
            <a:avLst/>
          </a:prstGeom>
        </p:spPr>
      </p:pic>
    </p:spTree>
    <p:extLst>
      <p:ext uri="{BB962C8B-B14F-4D97-AF65-F5344CB8AC3E}">
        <p14:creationId xmlns:p14="http://schemas.microsoft.com/office/powerpoint/2010/main" val="206176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7FA514-78C4-4E53-9942-85E38AAA4B23}"/>
              </a:ext>
            </a:extLst>
          </p:cNvPr>
          <p:cNvSpPr>
            <a:spLocks noGrp="1"/>
          </p:cNvSpPr>
          <p:nvPr>
            <p:ph type="title"/>
          </p:nvPr>
        </p:nvSpPr>
        <p:spPr>
          <a:xfrm>
            <a:off x="838200" y="365125"/>
            <a:ext cx="10515600" cy="1325563"/>
          </a:xfrm>
        </p:spPr>
        <p:txBody>
          <a:bodyPr/>
          <a:lstStyle/>
          <a:p>
            <a:r>
              <a:rPr lang="en-GB" dirty="0"/>
              <a:t>Current Process</a:t>
            </a:r>
            <a:endParaRPr lang="en-US" dirty="0"/>
          </a:p>
        </p:txBody>
      </p:sp>
      <p:sp>
        <p:nvSpPr>
          <p:cNvPr id="7" name="Content Placeholder 2">
            <a:extLst>
              <a:ext uri="{FF2B5EF4-FFF2-40B4-BE49-F238E27FC236}">
                <a16:creationId xmlns:a16="http://schemas.microsoft.com/office/drawing/2014/main" id="{C46C4E90-5969-4DF7-BA49-4362DA687740}"/>
              </a:ext>
            </a:extLst>
          </p:cNvPr>
          <p:cNvSpPr>
            <a:spLocks noGrp="1"/>
          </p:cNvSpPr>
          <p:nvPr>
            <p:ph idx="1"/>
          </p:nvPr>
        </p:nvSpPr>
        <p:spPr>
          <a:xfrm>
            <a:off x="838200" y="1531917"/>
            <a:ext cx="10515600" cy="4670446"/>
          </a:xfrm>
        </p:spPr>
        <p:txBody>
          <a:bodyPr/>
          <a:lstStyle/>
          <a:p>
            <a:r>
              <a:rPr lang="en-GB" dirty="0"/>
              <a:t>Identifying potential teachers</a:t>
            </a:r>
          </a:p>
          <a:p>
            <a:r>
              <a:rPr lang="en-GB" dirty="0"/>
              <a:t>Interviews</a:t>
            </a:r>
          </a:p>
          <a:p>
            <a:r>
              <a:rPr lang="en-GB" dirty="0"/>
              <a:t>Qualification checks </a:t>
            </a:r>
          </a:p>
          <a:p>
            <a:r>
              <a:rPr lang="en-GB" dirty="0"/>
              <a:t>Safeguarding checks</a:t>
            </a:r>
          </a:p>
          <a:p>
            <a:r>
              <a:rPr lang="en-GB" dirty="0"/>
              <a:t>Vendor creation</a:t>
            </a:r>
          </a:p>
          <a:p>
            <a:r>
              <a:rPr lang="en-GB" dirty="0"/>
              <a:t>Contract creation</a:t>
            </a:r>
          </a:p>
          <a:p>
            <a:r>
              <a:rPr lang="en-GB" dirty="0"/>
              <a:t>Invoicing </a:t>
            </a:r>
          </a:p>
        </p:txBody>
      </p:sp>
      <p:pic>
        <p:nvPicPr>
          <p:cNvPr id="4" name="Picture 3">
            <a:extLst>
              <a:ext uri="{FF2B5EF4-FFF2-40B4-BE49-F238E27FC236}">
                <a16:creationId xmlns:a16="http://schemas.microsoft.com/office/drawing/2014/main" id="{62E5B3CB-CDE5-4108-B247-03F640E19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650" y="4686300"/>
            <a:ext cx="2924175" cy="1143000"/>
          </a:xfrm>
          <a:prstGeom prst="rect">
            <a:avLst/>
          </a:prstGeom>
        </p:spPr>
      </p:pic>
    </p:spTree>
    <p:extLst>
      <p:ext uri="{BB962C8B-B14F-4D97-AF65-F5344CB8AC3E}">
        <p14:creationId xmlns:p14="http://schemas.microsoft.com/office/powerpoint/2010/main" val="213489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EB5B4F-D568-4B1F-A7AF-2E85540B8E37}"/>
              </a:ext>
            </a:extLst>
          </p:cNvPr>
          <p:cNvSpPr>
            <a:spLocks noGrp="1"/>
          </p:cNvSpPr>
          <p:nvPr>
            <p:ph type="title"/>
          </p:nvPr>
        </p:nvSpPr>
        <p:spPr>
          <a:xfrm>
            <a:off x="838200" y="365125"/>
            <a:ext cx="10515600" cy="1325563"/>
          </a:xfrm>
        </p:spPr>
        <p:txBody>
          <a:bodyPr/>
          <a:lstStyle/>
          <a:p>
            <a:r>
              <a:rPr lang="en-GB" dirty="0"/>
              <a:t>Why the change?</a:t>
            </a:r>
            <a:endParaRPr lang="en-US" dirty="0"/>
          </a:p>
        </p:txBody>
      </p:sp>
      <p:sp>
        <p:nvSpPr>
          <p:cNvPr id="5" name="Content Placeholder 2">
            <a:extLst>
              <a:ext uri="{FF2B5EF4-FFF2-40B4-BE49-F238E27FC236}">
                <a16:creationId xmlns:a16="http://schemas.microsoft.com/office/drawing/2014/main" id="{7196665C-340C-4EB6-9ACA-1C2D71B848FB}"/>
              </a:ext>
            </a:extLst>
          </p:cNvPr>
          <p:cNvSpPr>
            <a:spLocks noGrp="1"/>
          </p:cNvSpPr>
          <p:nvPr>
            <p:ph idx="1"/>
          </p:nvPr>
        </p:nvSpPr>
        <p:spPr>
          <a:xfrm>
            <a:off x="838200" y="1690688"/>
            <a:ext cx="10515600" cy="4486275"/>
          </a:xfrm>
        </p:spPr>
        <p:txBody>
          <a:bodyPr/>
          <a:lstStyle/>
          <a:p>
            <a:r>
              <a:rPr lang="en-GB" dirty="0">
                <a:solidFill>
                  <a:prstClr val="black"/>
                </a:solidFill>
              </a:rPr>
              <a:t>Current approach reliant on relationships and ‘leg-work’ by HMS</a:t>
            </a:r>
            <a:endParaRPr lang="en-GB" dirty="0"/>
          </a:p>
          <a:p>
            <a:endParaRPr lang="en-GB" dirty="0"/>
          </a:p>
          <a:p>
            <a:r>
              <a:rPr lang="en-GB" dirty="0"/>
              <a:t>Efficient</a:t>
            </a:r>
          </a:p>
          <a:p>
            <a:endParaRPr lang="en-GB" dirty="0"/>
          </a:p>
          <a:p>
            <a:r>
              <a:rPr lang="en-GB" dirty="0"/>
              <a:t>Compliant </a:t>
            </a:r>
          </a:p>
          <a:p>
            <a:endParaRPr lang="en-GB" dirty="0"/>
          </a:p>
          <a:p>
            <a:r>
              <a:rPr lang="en-GB" dirty="0"/>
              <a:t>Transparent </a:t>
            </a:r>
          </a:p>
        </p:txBody>
      </p:sp>
      <p:pic>
        <p:nvPicPr>
          <p:cNvPr id="6" name="Picture 5">
            <a:extLst>
              <a:ext uri="{FF2B5EF4-FFF2-40B4-BE49-F238E27FC236}">
                <a16:creationId xmlns:a16="http://schemas.microsoft.com/office/drawing/2014/main" id="{06BB5DC6-087E-4B6A-ACE6-9B2875D00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650" y="4686300"/>
            <a:ext cx="2924175" cy="1143000"/>
          </a:xfrm>
          <a:prstGeom prst="rect">
            <a:avLst/>
          </a:prstGeom>
        </p:spPr>
      </p:pic>
    </p:spTree>
    <p:extLst>
      <p:ext uri="{BB962C8B-B14F-4D97-AF65-F5344CB8AC3E}">
        <p14:creationId xmlns:p14="http://schemas.microsoft.com/office/powerpoint/2010/main" val="69993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86EBF6-5D6B-4815-880F-3610BF80400B}"/>
              </a:ext>
            </a:extLst>
          </p:cNvPr>
          <p:cNvSpPr>
            <a:spLocks noGrp="1"/>
          </p:cNvSpPr>
          <p:nvPr>
            <p:ph type="title"/>
          </p:nvPr>
        </p:nvSpPr>
        <p:spPr>
          <a:xfrm>
            <a:off x="838200" y="365125"/>
            <a:ext cx="10515600" cy="1325563"/>
          </a:xfrm>
        </p:spPr>
        <p:txBody>
          <a:bodyPr/>
          <a:lstStyle/>
          <a:p>
            <a:r>
              <a:rPr lang="en-GB" dirty="0"/>
              <a:t>What does this mean for you?</a:t>
            </a:r>
            <a:endParaRPr lang="en-US" dirty="0"/>
          </a:p>
        </p:txBody>
      </p:sp>
      <p:sp>
        <p:nvSpPr>
          <p:cNvPr id="5" name="Content Placeholder 2">
            <a:extLst>
              <a:ext uri="{FF2B5EF4-FFF2-40B4-BE49-F238E27FC236}">
                <a16:creationId xmlns:a16="http://schemas.microsoft.com/office/drawing/2014/main" id="{B26F3C08-5006-4721-8E1F-81FA3337E7C8}"/>
              </a:ext>
            </a:extLst>
          </p:cNvPr>
          <p:cNvSpPr>
            <a:spLocks noGrp="1"/>
          </p:cNvSpPr>
          <p:nvPr>
            <p:ph idx="1"/>
          </p:nvPr>
        </p:nvSpPr>
        <p:spPr>
          <a:xfrm>
            <a:off x="838200" y="1825625"/>
            <a:ext cx="10515600" cy="4351338"/>
          </a:xfrm>
        </p:spPr>
        <p:txBody>
          <a:bodyPr/>
          <a:lstStyle/>
          <a:p>
            <a:r>
              <a:rPr lang="en-GB" dirty="0"/>
              <a:t>Single system for procurement, commissioning and payments</a:t>
            </a:r>
          </a:p>
          <a:p>
            <a:endParaRPr lang="en-GB" dirty="0"/>
          </a:p>
          <a:p>
            <a:r>
              <a:rPr lang="en-GB" dirty="0"/>
              <a:t>Quicker payment process</a:t>
            </a:r>
          </a:p>
          <a:p>
            <a:endParaRPr lang="en-GB" dirty="0"/>
          </a:p>
          <a:p>
            <a:r>
              <a:rPr lang="en-GB" dirty="0"/>
              <a:t>New opportunities</a:t>
            </a:r>
          </a:p>
        </p:txBody>
      </p:sp>
      <p:pic>
        <p:nvPicPr>
          <p:cNvPr id="6" name="Picture 5">
            <a:extLst>
              <a:ext uri="{FF2B5EF4-FFF2-40B4-BE49-F238E27FC236}">
                <a16:creationId xmlns:a16="http://schemas.microsoft.com/office/drawing/2014/main" id="{B04ACB54-D4D4-4BFB-A037-4AC10EB04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650" y="4686300"/>
            <a:ext cx="2924175" cy="1143000"/>
          </a:xfrm>
          <a:prstGeom prst="rect">
            <a:avLst/>
          </a:prstGeom>
        </p:spPr>
      </p:pic>
    </p:spTree>
    <p:extLst>
      <p:ext uri="{BB962C8B-B14F-4D97-AF65-F5344CB8AC3E}">
        <p14:creationId xmlns:p14="http://schemas.microsoft.com/office/powerpoint/2010/main" val="129545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6D05D79-3330-4914-A8C7-7F748215B2C2}"/>
              </a:ext>
            </a:extLst>
          </p:cNvPr>
          <p:cNvSpPr txBox="1">
            <a:spLocks/>
          </p:cNvSpPr>
          <p:nvPr/>
        </p:nvSpPr>
        <p:spPr>
          <a:xfrm>
            <a:off x="1017104" y="29294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a:t>How?</a:t>
            </a:r>
            <a:endParaRPr lang="en-US" sz="6600" dirty="0"/>
          </a:p>
        </p:txBody>
      </p:sp>
      <p:pic>
        <p:nvPicPr>
          <p:cNvPr id="3" name="Picture 2">
            <a:extLst>
              <a:ext uri="{FF2B5EF4-FFF2-40B4-BE49-F238E27FC236}">
                <a16:creationId xmlns:a16="http://schemas.microsoft.com/office/drawing/2014/main" id="{B3125825-1630-4503-A50E-75F926691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650" y="4686300"/>
            <a:ext cx="2924175" cy="1143000"/>
          </a:xfrm>
          <a:prstGeom prst="rect">
            <a:avLst/>
          </a:prstGeom>
        </p:spPr>
      </p:pic>
      <p:pic>
        <p:nvPicPr>
          <p:cNvPr id="5" name="Picture 4">
            <a:extLst>
              <a:ext uri="{FF2B5EF4-FFF2-40B4-BE49-F238E27FC236}">
                <a16:creationId xmlns:a16="http://schemas.microsoft.com/office/drawing/2014/main" id="{85CD757C-352C-4AA4-84A4-50E74049D8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104" y="4457700"/>
            <a:ext cx="2878931" cy="1600200"/>
          </a:xfrm>
          <a:prstGeom prst="rect">
            <a:avLst/>
          </a:prstGeom>
        </p:spPr>
      </p:pic>
    </p:spTree>
    <p:extLst>
      <p:ext uri="{BB962C8B-B14F-4D97-AF65-F5344CB8AC3E}">
        <p14:creationId xmlns:p14="http://schemas.microsoft.com/office/powerpoint/2010/main" val="78924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FC4362-624C-42A1-8F32-31AC21C4EA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830" y="2416667"/>
            <a:ext cx="2878931" cy="1600200"/>
          </a:xfrm>
          <a:prstGeom prst="rect">
            <a:avLst/>
          </a:prstGeom>
        </p:spPr>
      </p:pic>
    </p:spTree>
    <p:extLst>
      <p:ext uri="{BB962C8B-B14F-4D97-AF65-F5344CB8AC3E}">
        <p14:creationId xmlns:p14="http://schemas.microsoft.com/office/powerpoint/2010/main" val="348125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6F5D2A-9C9A-4F2A-921F-F207ADDE0B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3234"/>
          <a:stretch/>
        </p:blipFill>
        <p:spPr>
          <a:xfrm flipH="1">
            <a:off x="-36661" y="9144"/>
            <a:ext cx="12228659" cy="6838950"/>
          </a:xfrm>
          <a:prstGeom prst="rect">
            <a:avLst/>
          </a:prstGeom>
        </p:spPr>
      </p:pic>
      <p:sp>
        <p:nvSpPr>
          <p:cNvPr id="4" name="Oval 3">
            <a:extLst>
              <a:ext uri="{FF2B5EF4-FFF2-40B4-BE49-F238E27FC236}">
                <a16:creationId xmlns:a16="http://schemas.microsoft.com/office/drawing/2014/main" id="{89767C5F-C22D-4A95-A0BA-8BCAF32BFEBE}"/>
              </a:ext>
            </a:extLst>
          </p:cNvPr>
          <p:cNvSpPr/>
          <p:nvPr/>
        </p:nvSpPr>
        <p:spPr>
          <a:xfrm>
            <a:off x="9794271" y="2212022"/>
            <a:ext cx="569344" cy="56934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FD8D8A62-FCC4-4A5D-9CC3-8E1605A2BFF3}"/>
              </a:ext>
            </a:extLst>
          </p:cNvPr>
          <p:cNvSpPr/>
          <p:nvPr/>
        </p:nvSpPr>
        <p:spPr>
          <a:xfrm rot="19176279">
            <a:off x="7885046" y="3455736"/>
            <a:ext cx="468703" cy="46870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20DC3115-C329-41A5-BE83-F22E657CD924}"/>
              </a:ext>
            </a:extLst>
          </p:cNvPr>
          <p:cNvSpPr/>
          <p:nvPr/>
        </p:nvSpPr>
        <p:spPr>
          <a:xfrm>
            <a:off x="7798075" y="2041077"/>
            <a:ext cx="455617" cy="45561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7C5F5A3E-B574-429C-A61A-C162508C23FB}"/>
              </a:ext>
            </a:extLst>
          </p:cNvPr>
          <p:cNvCxnSpPr>
            <a:cxnSpLocks/>
          </p:cNvCxnSpPr>
          <p:nvPr/>
        </p:nvCxnSpPr>
        <p:spPr>
          <a:xfrm flipV="1">
            <a:off x="8299961" y="2718691"/>
            <a:ext cx="1557845" cy="810032"/>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CCD991-7278-4C5F-B725-DA24CBADECA1}"/>
              </a:ext>
            </a:extLst>
          </p:cNvPr>
          <p:cNvCxnSpPr>
            <a:cxnSpLocks/>
            <a:endCxn id="4" idx="2"/>
          </p:cNvCxnSpPr>
          <p:nvPr/>
        </p:nvCxnSpPr>
        <p:spPr>
          <a:xfrm>
            <a:off x="8253692" y="2329014"/>
            <a:ext cx="1540579" cy="16768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FA508BF-B07A-4237-9063-3AB6B2805CA8}"/>
              </a:ext>
            </a:extLst>
          </p:cNvPr>
          <p:cNvSpPr/>
          <p:nvPr/>
        </p:nvSpPr>
        <p:spPr>
          <a:xfrm>
            <a:off x="987871" y="1820028"/>
            <a:ext cx="4288217" cy="4207662"/>
          </a:xfrm>
          <a:prstGeom prst="rect">
            <a:avLst/>
          </a:prstGeom>
          <a:solidFill>
            <a:srgbClr val="11345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CB3E9F3-1DBF-49BF-8A7F-FF24C0ED97E2}"/>
              </a:ext>
            </a:extLst>
          </p:cNvPr>
          <p:cNvSpPr/>
          <p:nvPr/>
        </p:nvSpPr>
        <p:spPr>
          <a:xfrm>
            <a:off x="129198" y="2066383"/>
            <a:ext cx="6005561" cy="523220"/>
          </a:xfrm>
          <a:prstGeom prst="rect">
            <a:avLst/>
          </a:prstGeom>
          <a:noFill/>
        </p:spPr>
        <p:txBody>
          <a:bodyPr wrap="square">
            <a:spAutoFit/>
          </a:bodyPr>
          <a:lstStyle/>
          <a:p>
            <a:pPr algn="ctr"/>
            <a:r>
              <a:rPr lang="en-GB" sz="2800" dirty="0">
                <a:solidFill>
                  <a:schemeClr val="bg1"/>
                </a:solidFill>
                <a:latin typeface="Open Sans Light" panose="020B0604020202020204" charset="0"/>
                <a:ea typeface="Open Sans Light" panose="020B0604020202020204" charset="0"/>
                <a:cs typeface="Open Sans Light" panose="020B0604020202020204" charset="0"/>
              </a:rPr>
              <a:t>Digital Commissioning</a:t>
            </a:r>
          </a:p>
        </p:txBody>
      </p:sp>
      <p:sp>
        <p:nvSpPr>
          <p:cNvPr id="12" name="Rectangle 11">
            <a:extLst>
              <a:ext uri="{FF2B5EF4-FFF2-40B4-BE49-F238E27FC236}">
                <a16:creationId xmlns:a16="http://schemas.microsoft.com/office/drawing/2014/main" id="{3DFC7CC6-9441-4090-A6B2-4A565825EC75}"/>
              </a:ext>
            </a:extLst>
          </p:cNvPr>
          <p:cNvSpPr/>
          <p:nvPr/>
        </p:nvSpPr>
        <p:spPr>
          <a:xfrm>
            <a:off x="895373" y="3165368"/>
            <a:ext cx="4473209" cy="2862322"/>
          </a:xfrm>
          <a:prstGeom prst="rect">
            <a:avLst/>
          </a:prstGeom>
          <a:noFill/>
        </p:spPr>
        <p:txBody>
          <a:bodyPr wrap="square">
            <a:spAutoFit/>
          </a:bodyPr>
          <a:lstStyle/>
          <a:p>
            <a:pPr algn="ctr"/>
            <a:r>
              <a:rPr lang="en-GB" sz="6000" dirty="0">
                <a:solidFill>
                  <a:schemeClr val="bg1"/>
                </a:solidFill>
                <a:latin typeface="The BraggestDemo" panose="02000506050000020004" pitchFamily="50" charset="0"/>
              </a:rPr>
              <a:t>Music Teacher</a:t>
            </a:r>
          </a:p>
          <a:p>
            <a:pPr algn="ctr"/>
            <a:r>
              <a:rPr lang="en-GB" sz="6000" dirty="0">
                <a:solidFill>
                  <a:schemeClr val="bg1"/>
                </a:solidFill>
                <a:latin typeface="The BraggestDemo" panose="02000506050000020004" pitchFamily="50" charset="0"/>
              </a:rPr>
              <a:t>Services</a:t>
            </a:r>
          </a:p>
        </p:txBody>
      </p:sp>
      <p:pic>
        <p:nvPicPr>
          <p:cNvPr id="13" name="Picture 12">
            <a:extLst>
              <a:ext uri="{FF2B5EF4-FFF2-40B4-BE49-F238E27FC236}">
                <a16:creationId xmlns:a16="http://schemas.microsoft.com/office/drawing/2014/main" id="{BCEDDD30-19EC-493B-8EA6-8A96723C31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4271" y="5677312"/>
            <a:ext cx="1699247" cy="613617"/>
          </a:xfrm>
          <a:prstGeom prst="rect">
            <a:avLst/>
          </a:prstGeom>
        </p:spPr>
      </p:pic>
      <p:sp>
        <p:nvSpPr>
          <p:cNvPr id="14" name="Rectangle 13">
            <a:extLst>
              <a:ext uri="{FF2B5EF4-FFF2-40B4-BE49-F238E27FC236}">
                <a16:creationId xmlns:a16="http://schemas.microsoft.com/office/drawing/2014/main" id="{A6387B79-AEED-4184-82E3-4DCD24621FBC}"/>
              </a:ext>
            </a:extLst>
          </p:cNvPr>
          <p:cNvSpPr/>
          <p:nvPr/>
        </p:nvSpPr>
        <p:spPr>
          <a:xfrm>
            <a:off x="219075" y="228600"/>
            <a:ext cx="11668125" cy="641985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DA316C68-2387-42DD-B2A2-FD6AEAEDCEAE}"/>
              </a:ext>
            </a:extLst>
          </p:cNvPr>
          <p:cNvSpPr/>
          <p:nvPr/>
        </p:nvSpPr>
        <p:spPr>
          <a:xfrm>
            <a:off x="-7123" y="2624393"/>
            <a:ext cx="6005561" cy="369332"/>
          </a:xfrm>
          <a:prstGeom prst="rect">
            <a:avLst/>
          </a:prstGeom>
          <a:noFill/>
        </p:spPr>
        <p:txBody>
          <a:bodyPr wrap="square">
            <a:spAutoFit/>
          </a:bodyPr>
          <a:lstStyle/>
          <a:p>
            <a:pPr algn="ctr"/>
            <a:r>
              <a:rPr lang="en-GB" dirty="0">
                <a:solidFill>
                  <a:schemeClr val="bg1"/>
                </a:solidFill>
                <a:latin typeface="Open Sans Light" panose="020B0604020202020204" charset="0"/>
                <a:ea typeface="Open Sans Light" panose="020B0604020202020204" charset="0"/>
                <a:cs typeface="Open Sans Light" panose="020B0604020202020204" charset="0"/>
              </a:rPr>
              <a:t>for</a:t>
            </a:r>
          </a:p>
        </p:txBody>
      </p:sp>
    </p:spTree>
    <p:extLst>
      <p:ext uri="{BB962C8B-B14F-4D97-AF65-F5344CB8AC3E}">
        <p14:creationId xmlns:p14="http://schemas.microsoft.com/office/powerpoint/2010/main" val="115632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89C2D8-D5F3-4D9D-BA9B-98685D6DE561}"/>
              </a:ext>
            </a:extLst>
          </p:cNvPr>
          <p:cNvSpPr/>
          <p:nvPr/>
        </p:nvSpPr>
        <p:spPr>
          <a:xfrm>
            <a:off x="2947333" y="2160009"/>
            <a:ext cx="6096000" cy="2400657"/>
          </a:xfrm>
          <a:prstGeom prst="rect">
            <a:avLst/>
          </a:prstGeom>
        </p:spPr>
        <p:txBody>
          <a:bodyPr>
            <a:spAutoFit/>
          </a:bodyPr>
          <a:lstStyle/>
          <a:p>
            <a:r>
              <a:rPr lang="en-GB" sz="2400" dirty="0">
                <a:solidFill>
                  <a:srgbClr val="646363"/>
                </a:solidFill>
                <a:latin typeface="Open Sans" panose="020B0606030504020204" pitchFamily="34" charset="0"/>
                <a:ea typeface="Open Sans" panose="020B0606030504020204" pitchFamily="34" charset="0"/>
                <a:cs typeface="Open Sans" panose="020B0606030504020204" pitchFamily="34" charset="0"/>
              </a:rPr>
              <a:t>          </a:t>
            </a:r>
            <a:r>
              <a:rPr lang="en-GB" sz="24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We are </a:t>
            </a:r>
            <a:r>
              <a:rPr lang="en-GB" sz="2400" i="1"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adam</a:t>
            </a:r>
            <a:r>
              <a:rPr lang="en-GB" sz="2400"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a:t>
            </a:r>
          </a:p>
          <a:p>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 </a:t>
            </a:r>
          </a:p>
          <a:p>
            <a:pPr>
              <a:lnSpc>
                <a:spcPct val="150000"/>
              </a:lnSpc>
            </a:pPr>
            <a:r>
              <a:rPr lang="en-GB" dirty="0">
                <a:solidFill>
                  <a:srgbClr val="646363"/>
                </a:solidFill>
                <a:latin typeface="Open Sans Light" panose="020B0306030504020204" pitchFamily="34" charset="0"/>
                <a:ea typeface="Open Sans Light" panose="020B0306030504020204" pitchFamily="34" charset="0"/>
                <a:cs typeface="Open Sans Light" panose="020B0306030504020204" pitchFamily="34" charset="0"/>
              </a:rPr>
              <a:t>The Digital Commissioning Company. Through our services and technology, we work with public sector bodies to enable them to buy the best available services, no matter how complex the need.</a:t>
            </a:r>
          </a:p>
        </p:txBody>
      </p:sp>
      <p:sp>
        <p:nvSpPr>
          <p:cNvPr id="6" name="Rectangle 5">
            <a:extLst>
              <a:ext uri="{FF2B5EF4-FFF2-40B4-BE49-F238E27FC236}">
                <a16:creationId xmlns:a16="http://schemas.microsoft.com/office/drawing/2014/main" id="{BA56CBC0-82C6-4F21-8C9E-E9D9D4541D7A}"/>
              </a:ext>
            </a:extLst>
          </p:cNvPr>
          <p:cNvSpPr/>
          <p:nvPr/>
        </p:nvSpPr>
        <p:spPr>
          <a:xfrm>
            <a:off x="2452033" y="1748752"/>
            <a:ext cx="1681871" cy="1200329"/>
          </a:xfrm>
          <a:prstGeom prst="rect">
            <a:avLst/>
          </a:prstGeom>
        </p:spPr>
        <p:txBody>
          <a:bodyPr wrap="none">
            <a:spAutoFit/>
          </a:bodyPr>
          <a:lstStyle/>
          <a:p>
            <a:pPr>
              <a:spcAft>
                <a:spcPts val="0"/>
              </a:spcAft>
            </a:pPr>
            <a:r>
              <a:rPr lang="en-GB" sz="7200" kern="1200" dirty="0">
                <a:solidFill>
                  <a:srgbClr val="40B4E5"/>
                </a:solidFill>
                <a:effectLst/>
                <a:latin typeface="The BraggestDemo" panose="02000506050000020004" pitchFamily="50" charset="0"/>
                <a:ea typeface="Open Sans Light"/>
                <a:cs typeface="Open Sans Light"/>
              </a:rPr>
              <a:t>Hello</a:t>
            </a:r>
            <a:r>
              <a:rPr lang="en-GB" sz="6600" kern="1200" dirty="0">
                <a:solidFill>
                  <a:srgbClr val="40B4E5"/>
                </a:solidFill>
                <a:effectLst/>
                <a:latin typeface="The BraggestDemo" panose="02000506050000020004" pitchFamily="50" charset="0"/>
                <a:ea typeface="Open Sans Light"/>
                <a:cs typeface="Open Sans Light"/>
              </a:rPr>
              <a:t> </a:t>
            </a:r>
            <a:r>
              <a:rPr lang="en-GB" sz="6600" kern="1200" dirty="0">
                <a:solidFill>
                  <a:srgbClr val="529B54"/>
                </a:solidFill>
                <a:effectLst/>
                <a:latin typeface="The BraggestDemo" panose="02000506050000020004" pitchFamily="50" charset="0"/>
                <a:ea typeface="Open Sans Light"/>
                <a:cs typeface="Open Sans Light"/>
              </a:rPr>
              <a:t> </a:t>
            </a:r>
            <a:endParaRPr lang="en-GB" sz="36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F53A227-9BAF-4D52-9EA0-F49F1845C1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14635" y="0"/>
            <a:ext cx="4077365" cy="2348917"/>
          </a:xfrm>
          <a:prstGeom prst="rect">
            <a:avLst/>
          </a:prstGeom>
        </p:spPr>
      </p:pic>
      <p:sp>
        <p:nvSpPr>
          <p:cNvPr id="2" name="AutoShape 2" descr="data:image/png;base64,%20iVBORw0KGgoAAAANSUhEUgAAAfkAAADLCAYAAAEadNpgAAAAAXNSR0IArs4c6QAAAARnQU1BAACxjwv8YQUAAAAJcEhZcwAADsMAAA7DAcdvqGQAAJawSURBVHhe7Z0JYFxF+cBn5r29cvRMdtPSJrtpucqlgtwIFYE2STkFUUBFxQMvULxRBMU/hygKqKgI3lJEoE02LYcFBZRL5BYo2U1bmuwmPXNtdt+b+X/f7CTdzd6boynMD9J9M2/3HTPzHXMTjWZqWNQW+Z46nFZQ9TlpLFqzZSHn9gYVJKEm76TfsxSY+pw0Rl5+ur34CJOaAIFgVOCnEOSTgTW9h8vIacaklwAk3Oz9FTUcT6jgtGLSEqDxoT6Z+0SQN+RHYphwQppl3DSiqASoXRepWvTPhMAiHShSm4vhIfkZavYuXrB6w1543NnkDcrIaUTeBPCviRyCL101RPt437ZkJKWXN9wTmpUMFIfDcG9CPaCCJdO4dqvwB3tuUMEJJWcCBNZsEZTT/yZD/HzU4pSIr2OoM/FUn4wuAn9b5Pv4iXpARowBzr+ALxhoj65UUWkEghEubItQwS9VUahc71GHGcD3NzUGe05UwYJkNU2B9h6Bqpswg4SWzR39DpYGapik45Q5Gb/zByMfoYTeIQOQVPL3imwm0L+6+yJqsF/KgBBWqNnnkMdjGLEkeI1AsOcq+PK35Qm4R2h57eh1G4PRv8IXz1JB0t8vqnvO8fWrYE4ySkAAcgMfXnDxp9SXbwxGjsXPbC8PJk7Il6cMf/drMP6jby+E+Kc6HMXf2vMp+fL4EvBi+PIjL5pKw7pto6IGuudKfHmZmJAxqQkcaIuuxJdXCd2BcVVV5A/4WYhMEcDiZjpJuMV3noqRCEIzXgSBB/8vvDA8D/9kaHkNhd9dBA9jq9NQ9H3vUYejUCZ+AT94YiQHs708YjKPUjxkEBLrO6MliY9enjS0RZdDOT575ByrqG7ET8EdX8TPQqQlwKKHh+SDdJw8Ky2XUR/IA0EelZ/pHAIvMxBurhuVcUqpqQ4vV5+jND64Q14Lcv1I/PQHo934SZ1u/EiDD+xUR6QiZiUq1XESKD2Lg70zGCXB0YQB+GBSPYVb5nTKgwKkJcDIj1MBJdU5kuJQzEcVETIqn82+KhkBqDiVYAJkdhcNrZFlIj6MpVf6Bg33dPnhyX14LOKxl/BzhPRSITq7Tt1rUAUIMZIiYBO+Az7+qmLzgteDd/mwCo6SlgDMk57IjQ/uFJCb9SMpDGbhMnkCwAsCD6kghCO2fGghPgffT16XglJQND6wQzBG2/EYMm8RPMyfmMsI7Sq6VQfgJ4LXYe5dzxJq8vnVYRLbjslPxtC6nC2PcwDPdSNez+bORSCOv1PRo6QVdUS+xAgpmhZfAL25EUL9D5vknHNsUE4cyzxEbYOXmZM8myTbtRpbox8UjPwp9dr+1shllNHr5fcAVMDUNH4CuuWJ1OKdCl4727lFfx8QPDZA0Fqh+Uy9z7hpWBfKFNQJxLe2K70IlgnolT4svSqo0eQhr2zMW/VmRaXJ59jEAbLtBNVuzQaf9HA4EFSId8PP0TwcyapnBdAJQh8CkbKHWAn5MRrejaBvw+PWkeGWmrRq+WgCoH1GEzVu0EQpKBtxB1JIOT8WVFyp5Ew4e5cjJDh8B71CcMaKgdr2QR0r5r2ogm8fFgYji8Bl/qYKajQazeRT39o5m1wBju80Y2L84jyMtigBuXz53cWk5saifwyPvHgHVkL8bdEH5YlpwqS+PO/fIT8hxxdhIsD7F91wOhVM2suPthYx8Xn5CUAinKEOpwWTl/OqpSi0zHczyP1nZWCaUdTLB9q6v9x4/zaB7fMqKi/1q6Lvws9R312Im6Fy9LVkYPqQV/vKopvSukrdFYTHBqPhJq9so8sF9vlhtxeI+ScJoxF48fvK1fSN7T0/EpReGlpWM+GWImvOYx+fbKbCF2cs2SYPfyKGrc7Uq76Wk5H+PtnbCy9uEbFYRoyhcXV078a/9+ctUUKIS1NrcNhgGmiLZBUj/+rIKdjjo4IFyUhNuHgdY7QLj1Nzy9/a/SnK2C9y5SA2dMLl0hIT3igBX3Zk+01aG2CC14VOq4uo0Cj+tsiLkNiyARSvkfqbsddMux6Q6zlTycj5bC+O4IurwwySN8ZuHtEBn7va+wu8OJ7DP1rh6R778MjIixvE8uJ57AvIdT0QsTeynctH2stLbwwYexEoZn/Hz9ATtRktE2kv0uxbFGqqHe3Rzfqg2CIMjJxruGfbLDkOgNG0XqVUbGJGqekgHe+bkfXFUbGCiGUVrXyk5zw6Ig6nCqRA6VL5eSVNaz6BG8uOitSXbGjtSX43F5Cd3DPgSQYEZa6E7MbqXFb7JxmlqG/req86lHScPDv7i8PzZut3HEsguPnd6nCU0Zcfabbm8XhaX/xIzo4l0Nr9W/hoTE0sbFdnTMhSko2Ra3UuDcjOiUCwJ2tbVH1b5BiDGqMdJ1lLkCqlHSeldMWJkcqT2GWiADTThJhPquAooy8/8kDUNGSXc2Mw8pHkwwrMGdXPnwR89CgoB9lNJBLxQcwl/C4fHpQPahsO2cEYaIt+CT9lc5LKpWR893UyDKaTGnaa2YRr/9OgdLQPMbS8Nr10jgClNCNR7koqcDg1+vJ4HwFWK1sCpkX4g9E4RIz2sUOt5JRwk+9+PE4mxC5GLibjs/ScpNbmktC/gT44C3IbExT/vynU7P0Cnsl2bZk4Dhfk7MyMh5bX5vyXoGM+paJGGbkW6ghhJQiY2ts6mn2fkCfHw96t3TJHJ4OJura/dXMD9k43BKOXqCiNZgwZ8jQCdipWElJpxB0Oi9E5gtqql1a8G+R1P0pENfxcmg82Y05AnsJOB8Hhf1Di6BrjKA+U75ROh92FMauGrD+apb3vaGCs0imbfD04eXpvkLQeHFCWqKWzohJT9t4gJSRuNq3/lgfNLo4fUEGNRqPRvM14S1i+fVa9WWO5PD1jxne8ApZ9iTrWZCF7pXlP4QrBsJ09YTpGM566KuQnsL+/LfJrdazJwh6b+YH26NmBI3rs1A4W9OE7TqxK1WYHqU9NFvbIzAeJfhAqzrum+ODMmpFWtrbUqT/8R+pAk4U9zuZD5n4CnnrX3C/sXUzp1hxpMhVCJMLNvizdEpoR9jzJT814wBpOHKgO1RxZbKWiOENKZ3wBxi35/tboOUZl1Z18KPecwERfrGLTB+qTnfnjwB+MboAHXqiCmM0bwk3eBjzGvn90+mRHZ5b+Pk0mZSXS2B6vMWw3yPa69U37DKfMXcLJDFeHl/sypuyVQrYeL/wMrN0isHFXduam9mlOAfUPdDcaCSY7siVgb0LNvj1CoxadUIvWbF/MReL1tK5JsLfE4ueEWrx3qZhRGh/YDlY3Lo/hF7eAhH5OBkoACtnxxBZubtLnSdx2Gw5Dzr6VqETG2cFyRI8gW0PN3rnqbEH8wcgwJTTDNLDKGeSN493FpYsQNNCe3gkPyXNuuNl7Jx43tIbqDM/cLjGcnEyIQFqsh7TYWwWzEmjtfh91uR8YSb9RhNgO7zxbhcZN4ZcUUJduj0IlOinBiodB6nIO0cBJcSKefGFB2BfCTTU3yUABFq0bFPnMxxjWwN8yPLCIc/HGplm7pC8HoIl+Aa+xq98bX4nzhyFBk+9yxRUscPjFT4GyCnU0ed8v4/KAoyKwn3wUIaAA+uaChsKRHcl5sHAPW9jnG4SNThcf0VhjCbRG7iGMnq6CyOXUML+f1nglxPfhHsk5+uMkb+ZDYt0JD3+OCsJ9xQ5wpPIuTTGigpOIP4Wa0qe4Z6PxftASVkopF/y5UHPdO1RIAtW7BGRKegchBU9/eXEDGFNNBkjnkyCdR6igBN51K7xrUqqKUN2glW6CG49qM+apInyw/yZIUTkeGcNvLK0YfbbU+4/N/Ia2yJWM0u/IgBBdcO/58hiA3+HomZQ0F9+DNE1+d5zkTDioMv0EbiRHl0iEeD881N0qlJXUF8RhOR3vTWtwyWSlMAJVPaPFmgpySUezF+6bSaCtew1k9ikqSCi3v9HRMu8aFcwJOKSXQxmRC8pQwyAdp+xabGKE1OdGcklmKqPmJgvZfj96j5SRPvX3dQVGTdmYVUBGGKtdinm2YslXulMynoAk5s54qHv3jk1A3j94rjrMCnz/ntSMhwQxsmV8QzDyE3ntlIxHODPSRvRlIxDsPm8k4+EdYmMzHrTJV8c+N6vOb1Lr12w5Wv4mS8YLTj+cM3NwJRFE+UzYLD2S8XbCbsyW8dh8nWZW0ixvdkAj9eDzjQzqy0eezE/7bdqgvREg8WLJjCFz4du98GKjno1w0qg6TMPfFr1FJfiobeOUXAsvNpqaOLg/0N4rl4FihGIh7MZExXFsI0AynKQOM8CBf8l77LKz8EQjq5uQBWu2z8GaCJiRa7GGQIW4Wp0idt+2F9RhGnDNi/CaBrcfU1G7QGmG5wu31P5exWSAVdAR5LNxqJ1AHPyObThtXkidSueEh9PyB6zRGA8wyeLg5tqR9AIntgbudkExKzDk/AK87P/BO8kVmEZB7x5LbqrHT8ADbdrlgSYTHQAVG1KShmPqGWPt8F15Cl7iavAdLk938PCru67LKmeSN/jjDrJ0aYq3A9dvi/bDV0dXbIBf9MIvLbioDzJh1/uolr+xEyxGSVG/yOhgSmBEenGkKTgZr8svI8rHGH1HRJCfQy3jYhXKCUjkb+AiF6ogFHh+dOfyun+pYHay1CZSNQvkUQyeTEoEjmDv+Ge1MXY8dT5GL5QLeOiHmOl474j6wZuI+NC9kOE5J1eNNLiMQF0ewodjXwk31f5QRY0b8AHuYJ7qj/DEcPIlcIRqbOguyIhRBzWVQGtXMyeio7Nl/isqKgO45u+IYV4wqtJxQJltPQcJPtb5bIN74gpap6moSaM+2LvEIDxtlR4Jlkch/gvP9k4Vo9FoNEVQUO2/pQAbqo4K8918afMwqz/8wIyl9SYSJ9322Pon9k5x9YHvpjhFqVCoJJdBxgviRAdKzb+wqplHChvuDbZbjkBHJy/XIGrN9ESIV8AvyTmULa8kBNZ0HW7ZZlbv0UW3vYCdNyqomUIaV22tt01rLhPkIkHF+RDlopQ5pYCOQQj+83BzXcHaiEaj0Wg0Go1Go9FME/zt0S/UB7uL3lbj7cxbojXP3xb5D6V0tDMDZ/N37HhQLnavojRj2OMzPnNdG4UQPNTsy7/ew9uYvGPRpjv+tuhzGZk+0m2fsneHJpM9NnEa74/uDXl8sApK5EAG287YHEWTyZ4rFYbnNXWURNAr5Sej2rkrgj0y4/3B6M0jS7QiOAIo1Fz73eRxpdyeUZOfPTLjwXynrZsLhUCu2IiI4eReYqkDODWZ7HEZj5MfiEjpNcZBkk3eH8vjlMEXIh4ranu8tyt7XMZTxtLn7wl7dKHaQDC6VR0SajsmddTMns4elfGHPv20Y+ykh1CTb5czR6mcnoTbOnacOmd0P3pNJntUxm+J1m9Uh5LU9TYDwcjo5Eg+OPAtdajJwYS13Pnbe/alQvwFPOx3yBm2QhBj5lyy/hhjwu6RNtkBwG25O5p81+Lx6OSKHHPWNOmMW+JB0h7CCRaQ6f+D4DtkNUu1ptk7thDcOV8GJoHZXq9cLAkcvuNHBoYKy75FHmjyUrZk+Nuir1NGF2c0mSpQDQvbEoANtveVcJM3rZWtVPzBzcdTYj6sgslpRWp/CNxKBbdoQVKnIU0VoIkGCWMebC4emVo23SlZ4he2bzkAVS68Y5ZMFzYn4huY+JQP4+JGFOfBw9+417Cjwvi0OpSAOenFz0Bb90kjmS4Mcrw8mEKSW00Qj3Q6bZs0BLvlLu7TnZIyHueUmcJO3xpWzvHiOMeLgodtdjb55Bx34agY/Z7gouAqF4WA1D1GHUoE58n1eAxT7laBs2PDp3j/IeOKBMzUxYsfswUu5oDmatG6gZLMUmPblmPSpjwDPD6cVpvATaSwpTHQFr27Yd22vAtRpILfxbl+IGRhSPecs3XLpWi1BA8wZjUHQIjeULOvVoVG8Qd7LgPHa3Sz9nLUL24q7aLmccQgArciSVXniM35IoOxv8HhIRg2yHZ3sWP+A22RHxPDuCTbfPhSnhULCh8aUCFIzBTzg0CGPwqBXQUWZ/n+6yaDXHll1nkLI8DzhUCg0nf0B6fV4GLm+qaanSpmXBQh8YL6gxG8WVqmC1u8I1umI6AERjMdKGnvFZDCrdjH7jYdA9Sgayiha9G0pGY6sqGlDhcgkJkOfsRtRWc61gwoTct0nM/OqfgmLu2mogqzUhipmY7w+FCrOpTjBNIyHYF7+g//zOh2j9mQ4wvGZjoCzqvwVCQ3y5wACpZuyPTnIfF32Wh0YPJMzofvg7RTmfFjJSAf/taeT1ImblXB/EDppyA9Ss3aIKXp6+nkIGO5E9wPaYarZsNxs+TiCqCpPgkp/DmDmc1vLJub1mYwFn979BwqiFwZa4QRbZE2OESQEPzjh3ST5+DEa6DB9pXnxpC6TAr8fCPkzpPwo7NkBCBHFhWxt1cx5JV43CwwNdOp05U30xFKjVFp54lYURsP+Vujvxmb6djjBpIcRGmG1MKVsXaBpV8lULmZDtlyBY7QGcl00DT3gHm6Vb5vRXXBVj/mcKdlOjysXDUEVwobyXQ4+Gio2dsInnDBLXzlCmPynShJMLF3uNlbDzWhtBW70lbNGid5M545HSkJTknH1hl5EznQ1vPl0Q4UwyDh5dkXPkolEOw+n7Jdq0ng77jJlnScWE3Dzb5m+PsEJN5ydTYNwUTagga5AOdox0imo9R4PKIaEvUqGTHKruXJrJ1bCq7FM7IM3AicGkvluoAqnhN+Jkg2LpcGKSfyjhGQki5/R8FXoTM3LfOtT55JJ7WlcrzkzHhwTJ5ILWEgLjeQc2j+wYsGG10RQ1jWy+qwAGzUY5UaBerBnSfX5FzVYgSQqdvDy3zPqWBOGlb3nABadoYKSlX58lJf2iJ8stVPgeaps2XeOhUsGkb4v0YWM4RM/1JnU909MpBk9Ppjkf7LiHrnhj/VeWtc9Wa9OpSgFpwocmY86PPD1SF8ixEovZepUFbQKUudVg0JkdeJQaCKM7o4kFzH9n2ZG/mNMrLCFEBNqLo1eT+mgnkxXOZoJnLqSG5IlgIun5b63GJ46D51mBPIrNEtJ7PwOGR6sps4C1TQx9Vh0hdQUCE+Fm6Zk9aVLAwHzoodhQ/uTHFQxkfWjAf1m9bKxi2aVdWOAJkOtkgtKKjoaJ6Xc19PCe69yXZ5r33b49XqMANZlUzJnGIJ3N990Ig0YT2/c/nssAyMIMD6jiydpuDMlG3/+REnqIM0wB/ZAT5Huic/BlD7MvOw5TPFF2jraPbdLgNp8PQGKU4ylp3NRiC4ueBqnlkzXhCWtv5d51NzZCNJNrC+Da9T1AOlErh/K3hoowU+3HNOuvodQTplY6uSxRYCbj6vjuB4KGOrcbCtGRLUuXxu3tWqcDk1eN/MdIOonCuFCvJPdYRLwB0LNZ9/yJZPAE0LaNMWeXIMkA8L1KEEbpyyqUMmgQf7fLg8GiHmXQ3B3rwtiFkzHtSO2r8x+WD5ltlyO5zpldkkOb+PSBWXshUhSEmGCm5o33KUrHPv8sR3DbKDjN/33p6cGgIZ68V3nDIvbX0+XAA5w0tO1rhysujhQaxjZ/1SvuVYQa9sUYfwc7YP1ByOkwEwX/mqu3CnNKNuGvxVdZgBvM/XSHyoGxUKms3Oppp/q1NZySHxZLS1ZERVjsXf2nWEzBgltUPE2rWHfY4x7UtWvuiUJXKXpGcF1GCUCTtpC+FSwmBHhvpr0zI67hRnq8M09lm1s6bxwR3p9XUA760OMZE2QeLLMKjnrxXjLeNmCnww+8LMXOTecBwRXOzabCnl3Q0u5I7seUhvIIvZWVvtQAv9B94nuRwsvFAxa/5nzSBC7V1OBUiXHOeWAlSPnqPMSJYouBFj8frupvk9oxowS8Y2tvUcNjRj3rA0cUlH7Tp5Amho3yZtPTh7K1FSoaTLF8bFg1GSwqfUPIE1CrjVqIiCh3ubOhwFnqs1YcZ6RDyzEW+oyjvYGOy+JNmiRuVIXHiUL4J6vm7UccTnXifSSgFumybX9VOjeuEZ+uSBAsI9nc3pm62PpbPFl94OgQjyMHjwBWo+Ik3qzEpXho3DfdJB0Eamj3WGilxrP2fJkNKcCmYqfjtVkiCHDEFH24/TV5qkPw011X4Rj6Rzpuw0euQdJ8+iKIGQGdmbWVGbcp51keW054LvgTRtggSqpozNTCtwnJ0kKP8CfGWFiknHZkeEVtTIDdyxwIAGb8ZjuMRD4Wbv+/AYJOkVuMd+eIzYhB3gcHte4rGkdSulJS11dU187mKWJgWBewq+dJgKEmqJ4zpO9cm93OGZfwzvfMnIO8PHJfDcBdtNRsh588B93T7iYN0qmI0hsM1pbduBVZvfTcyU3fAxA1Mzg5C0lRr9rZEfUoN9OfkdfBRugxT+JNzi+7L8Qhbqg9GPg3zm2adO8FDTrjlzSdOyq7Ci1gApz9idI62ZFZd3TTMVu66Z2lkkOD893FJXsPqHQIHFev3psqMmZSOmfNS3bTnGoPbopv0I+lypjUe53qcQeR/A37q1gTlIeNQJghIONn+n7WAnbjy59ulkZDpQtbsRROGLI4mNUgG/eRWkd1RyxsviIHdZomcjc7hq0cPH5ct5Ih6xhdWysXneM3DXtNK24HHucW7pXtqxYn5QRWUldWMGhLrchMeGvibNgcLfHjkFBPerTPCrC1ZZxzD/gU1zN5+0YNTRK4axy8eOIAtAbPCCUEtdyoLO04DFwciixcHe0RazPYWGdSE3PrsKTgvAGb0Bh7AtemRYgOP7RMP9vfurUxqNRqPRaDRpFFWteEswYatZE7LwiOjRVLBJ2wqVUWGHn6gdbd8fJduK1hO1mnUxJDtmCKk0XXOwsTbBPdVMbScGdY/ZhKnrcuIjTMg+ZYp703BxBHxDnhKUvgMeWdY/IcY0ZswZ3X4UV9BORa6qnfqoY5qRJ3Jkyh4NDklzuqAKOvhAuMl7sorNSkbGB9q6fwrRH6LuirkjjRijCVtsr5hmt1OoVTHtBHa8wA/+PdqCtbsxRhvgMqCsQMdKnt8WQvYxYetdDkrWMCk9kaMIDsmc0jqY7TvjJN9evTlLBLKwrWe0nTgNUNC5Wu40kw/mi5PyE2xBcd++I8HMg+nFkpopsKEc8wTyZrxmzyMQ7FpBhHEQaBMWbqn7vorWaDQajUaj0Wg0Go1Go9FoNBqNRjON0R020wfMCxFoi1wpKP2o4amqTy66IORgCxEfsuErvw81eXetJKLRlIEW+mnAonu2LLSd1ouUsRkFx8Tg9EFBPxpuqpHL7Wg0paKFfneyTpiBoWgYsqGkLZVwkJVIxC4INU2zmXSaPYLcwww1k0pjW/enA7HeRC6Bl1OPifin7XAugtB/4E+dAYcf3X7BLlBBjaYktNDvBgLBnqcFZT/P5cpTdwVJ2InF4SbfezacNKuDEP56pk8m9IaLmrLQQj+FLFjdu1dyoUtxqIrKQAgxTOz4rI1NvtF9H1jVrA+MVRAQyreCjUaTEy30U0TDPaFZrqqKTfka6uDMhnCzz91x0pzR7QoCweilYsx2CdiYRynNuv61RlMILfRTwPy/bZpLnZXdfCj70pkSIXi4ydugQqNAvf4zY2dxsooZhHuE3FddoykVLfSTjG9tV6W7uroXjHPOTe/B+PcnDFfG5k+Btsg3mOnaWwWTwIX4wM7Pdi71afdeUxZa6CeZCov+TSRyb6DG3JWEcvvETctmjW6RjywObl4CAv59YSV3RRlFiO5QU+3PVEijKRkt9JNIA1hq6vTkXa7IjvV/JbRi3q4lohU2kZuspuWPEGJTqMk7TwU1mrLYIwbnLGrtWiqoua8g/J1g/TxQ+HH1tRc4F3epfUmnHY1r+7zCHsItubLvcYoj6zjfER676c0VggWO6MGtPI5IRiTBpa1ZPD5hG9Fq3r5MG6FfsGbDHAf33AD27Bz4cxGKA85zt3SPgkuZCfunoSaf3D1juhBoi15PGL0s9ztQQvt3zuo4Z1HaxsKBYLQDFEIg7XeCbHUmqP/V02vTtlHRaMph9wj9SmH4Z0QPpDZpp6Zj3nhXMQXLnwgPeD3kbMJBYIrQFJML7o9gGvOHeH+ejcKF+Eeo2Ze2ByEoirWQI+nVAXi5Yvck2tOpb+2cTQ3XMsbJcYKyQcjIP3Y2eZ9VpzUTxJQJ/YI7N3jMas/3mcvzJTE8uhleUeBYc8IFEVb8VQg9LwR/kBjMywzn99IautDqc7D6zbvX6gfaIt8jhpm2020qrHoWEbH+WaP98agEK6Jhyuiu/SjB/Qf/f3ti1vD8TUfX79qi8S0IpNdPqLviCyMbw6UBDp9tGXM2tCQ3ideMn0kXen9b5DZKaVFbRiO4xzYohUGwcF+kDvZIx8ne19WpUXAnX5AJualrOlBL5uTQzhbff1XEbgEK8X9AaEf3ZxuLoOQP4eVeOXYevQI6WLED0ih94XxB/hVq9h6tQpNOw5oty5htwTPTmRgWVJjEJg+EV/jWyi9MElCd6YK0qkurzqQCng7o+3ft7jx9KzEpQr84+NoMW8wKwdVHNzbOiWzQEhGbimM2LvdifTane378OmF2DkbfAAFJ24wfwd0viRjyjd14eHfQeP82kWs/XyzFNifHbmjxPX7orcKxzb8tnl69oVBH4d/obPIl95mdYGpXRqqqqijunPGOZEx+sEtRJDika/WEp2ugrft34J3lnjiE3g4XIVB+jSomA39r1zmEGr+Dr2aMgwB9sSP8pHdOvg21S6UxGP2OYMaV+fZ9AJ/0tYp+70Evn0PH9LdODyZU6HEj6IQx9DpkVvZt2EeQgs7bws3Zt13PBg5yqXLO7M86qg2ux2P9szvPCGxXMRPKoU8Lx9Y3I/sTk5wvCPuUUT1zRnKm2y79hDt/84Gd26Eu+htmml/KKfRguDwNXk9/Z/exBmEPwrOP5gFeQ1jDh4Sa6nZtmz8BLLgvstg06TPUNGYUtZ8C7tGMezBw3sUNdlnnsvx7LpcDDjyiTtcPkguF5ECIGFTV0nZiRxat2XI0J+Kx9F1kcyCIBSK/pGNFpsdYLP72nq8wp/u6rNWPXGCZFOLWzibvp1XMtGFChB6tR2UlfRPeM+empFIoEvGnmFnRUo7VgGpCN8iHTwVHAW3e21DhnffIUjq+1sAxQEbvSzn/LauoPiLv8NlSwA4J23oQ0mkrHJ8zWmghArydaHigdj5uuJ6MHD+B1dFvUpfz6owBPqkwBrdncH/rt7agv9/QVPuQOjNp4F7kg1W1fZSMqdKkQF0VuGbAyaFlNQ/ICCEolIGbmLvis6k7CEsg/XAbJzE8Jh6Bc/DbNaEm73IVUzSBtp4/Q/qdm21je+oAxwKsfb5G6OTWUrEPh1t8v1dR04JxCz3Uye4lhnFaTgsiC7R9Tbi57hsqpiSgquCyxUx0++erqF0IEgbXL6BCEwIUrDbKjCZp6SaDZCFUAQi63IQMD/2go8n3LRU1bgJt0d9Rh+OCXN6GnKtvW/8FQT893DK/U0Wn4Q92P8oM5zG45XcSECzDIB0nzx53mZFtMowuTk2HNORe8Nb54PH8EYP+9kgbY46msQKGQmXHY9/ofMJ7HbrwUBZfhurC/mPzDt3tcJNvXxUsiL81+ldqsLPGXkf2Itv2CihzrSoK36UPsrRKBTOAV/xbuNl7lgpOC8aVgVC4+uAKuV+YkofCy73vU8GygHv0wz0qVXAXUDBi8eHarlP36lUx4yKwuvt64nBcVnCPPkGeo07z1I6T5mxQMWmA0kiAR1JgjzUFFCJK4xPWDhFo7X4fdVc8kGEJRxBkgMbsxo6zct8vsLrrcFDi/4LDzG5CIR4Bd/sEFSqLQHu0GaSnNadrjgJv83+DYB0FVYArIYG+o86kIWyxbGwjI5SVEGHUP1aZFCv0oDR+C+/+4SwGbDDRF6vZ9IHMXhS4Jxgkkt3w4FZ6VuL6UHPdV1XMtKAsoV8c7F1gCb4eNFz2SSRQb7USbOHG02s3q5iyAAHCVu2MKgNaKmbHvOub5veoqLKpv68rYHrcHXnq4FCE6M9BW38WApBe+ccBFCP0aN3tWOzazmbv11XUuIHC9y8oZEeOVVrSqlsJECLfUYWeH65xB1zjI9kUH/yoN9xfWzfe6gcI8v9AkPMJ4Ba4w4eFSdvGCi+61FCvviDUkn2ZsEAwAq4Azdi0spDQQ5591aiaeS0fSB/sCLcvWOVa/Kgl7J1p0yZGkT1RsX7wDOaNegbTgZKFviEYfafh8vwnV6MGJNTLICAHqGBZ1LduPtRgZvZ9MWVfPP89WIIPq5iy8QcjH2HuqjtEbMx8dURqaX5eqLm0RiywFnixnENv4dm7DFobWN/Ecs/CKREQpDfh2hnVH8iLhIg7vJ1nzM7fwLlunRkYOgC7zmrGChoiW8HHDhcuAxCuD0Od/LclNYgBOE6Dx+N/gHKVd4mwrEKfTPOsHkpDa89So8LzdxFLHzcCKZCA3x0UXl77qorKSqA12kw9ntZc78OqZ5M3jnOULGOTTaYLVwBGxEPZXxLq7oT0jVfgoWD8yTCdOTfCNWbMJhMh8A2tkXcw05ld4AUolVPm0tIEXtB97++ZD4mQM03R6kIq/XzCBF4IqixnpsBz8WvIC2chga9v63lvo/UudHOyCrx0tyn7PxUqG2ybAQ/o2lIFHh5pmCVmuAsJfH5EWB1I9n6wdy+si8OrZQq8IJ8MN3mdhQQeAQ/igzmrUoDdt+0FdTitKEnoQZNeBS7WbBVMR/DtwlPrVaGSWbQmshj7t6FgfDBnfQ+wdvT+SB2WTaCtey1j9NkMlx5KATeMJqiDlaRUwC1uAQtvxS0BFpe4VXQmUKIEZVkGFZVHoL3nIfBI0t1WeAdw4r8YbvFdpGJyAs98n2HQh/JO/QUXNR4b/rUKlkX9mi1Hi8oGlI66ZExhZPclpaeBsLuLVZKgAzOb0qUeowfjvzjOA/Lqv1bc3phsfEtRckK8hLt5w/1+pWLyAzcjjO6NeZodrEmR21SgbBpuD7lBQT3Z+OBOgfIBz4+TuMZFiZaeXpS1X1VaA7K2cynNrfZysVIYmBGcGK/nrFePAnaSsbLrR/7W7psDa7dAFZ1lTHfFlmBiW1/uPGVuu4rKC66GA8/9L8wMeKzVcIWCaSlbnwU5WwXLJtDaff6idTg0nSzNUJC23VXRV/sLFcpKQ3vPCcm1+sip+RQsusb20ODrm89csEXFlESgPXpc4wM7hMGtR/lAnnkIKUhhF+JB7CUAa7tKRRcFlI7H5RiDNEDRgo8FefXNDcNbwG0nh8gXS4FTeym4/weqYLHgRTIWPkmF2+IpdVgyjcFoU2BNr2C+yiG40bvRo5DyYTB//d3hcU2vLlrosW8VMsOhgmngaDhIgKKEZQQciw+uaShQvcWSGTFa+OBKgoDPLbI0nnAu4qK40pMCVBn+Jr0Ixj6bq2tRxIcfAwtf0IvA6gdYSOFyO3vhUY/c5d6hGQf1b5NmJsi5cr5AVoR7UfuWsqpA/rbunzWu3QoVCPb7XGMHwDoO5BoJNn/NloX+YHSYCbEuzUJBqYJHX50pMJgbIk8nf3YCrV1ng3VKQD7+I+lFpAtZLnBOAret/cLNvpNUVElQIR6BPFahXcDdD4YXuXqsgoMUeBGte+fyeQ+rqOJ5+GFwqUhuz1ZwbgpewjRobGSFtGuL3hdo78XcaUt9XjlfQ/BPhpbV0A1n+btUdFkUlRkjQKG7GwT8TLCIKmYX8JTrwxUv7U+WLs08mQK81HWQC1+RST4WKHSQZfWunV2RoUrvVni6jK46SMtPh1vqblXBvIBSeQkM8JKMe2EZzHTLfgcF4CPqeBQcCehJsHWU0XerqHRkg5/17KDJj4ucMm+0gaAhGL2WUfrVLPdBQnCvnENLU1m0uusE7nCuK9iVOArU5ql7SXj5zNE6af3argCz2CtQdUrvbUFht/hHwyt8v/Wv7T2ZMcfasa4+q6gib5xQUVQ5AUH/AzXYeXm9h2zgc3D+FAj74SqmbBatGxB87EKiY0CFbFvDZ3Uu9/1NRZVOsvETJwFl7bIGJRp3OVjg1ZML92BBdfMg0ORPQTJk9oYJEROcHAl59JyKGTclCT2SdzACalnbxr7Sz9uChUwRr+DUOIMK+lXqcJi53HdIoJ1g2A9OHSjib498hZnu67LVN1E7q8M0lqwUzoGqns86Zsz5UUY3Cloxbj8ReqL2aP9h0ZOow1iTXjjBSrsqKB8efM1wV+2Dg1JyNtIk3/PVRL/r6E0fSF/mKhVIq8epYRyVS2C5TZdWDtU8PmKZGx/YOtMe5vMZta8BzX5qzqm5yR6Mb0E6X51DqcjvoNXLMWKMg5R9FTybG1QYX5/523s2Q8KmjXpEARHD8ZZQi7dNRaXR0N59FBXsYfhdpmsDpokT2sKogHpyjl18IF+EFT8SFPmT8J0cL1M8WFWEUg0ufHbAHesTnkFv59JA6VXRVCC9wOPDIedZlTe8SNwYji9+44wFG1VUGo2r3qznpvkgMxx7Z+QRGhIbymqT90gslnCPcadLKiUL/eIgd9mkdxs8iCdngSsCtCB8sB83ZMzZaAYZmDm/HIECzYX9E3Cj14M764cUPs2orFoM11NfUCSFcwjS7aPhFu9KFSvxt0bPYQ7zzhxCkUZyTHwcJfcWg+z46vqmfYpqWEICbV0trHLWaj44vvUvVH97CLT+GSNaX3ohtrENMjFrtSsVOQzaSrzAbHJWrnHoOGbBMWt2x9j+aly1h8eH2ilhfwJlsTfk+tHMXfE+qRTHlAHZl54Yfo7zimWdLVXdDWt69jOcnlfGtpIj8MtouH9ihx7j2oKiau5LYxUmjo3gQ0NfCLf4blJR4waE/jdQFi+ENFEx6UDS9IDqPTfmdD7njsf2E4SugOgvUqfTPbZtDKvIUMa6Gbc/9EbLvHUqelIoWehHCKyOHkfdLlVnKw6csWUPDf7GMhxfGbsQZC7ATb6EGcaPc9XFx4LCwS1rGGzciR1N3scLaUkslMQWF4M1OgkyyZApwklYmMZfTGL/w3INbhq3VQCw8YxxqEszuEGRyhJ3uuGxwceYlfhQx6l7ZR0BiKB7CIXvF6x69tEjXWIyHZLdkVeRuP2z0Gl1EXmiEKAh/e29q5jD0ZJ3MkwKWGB5It4DNumUjEUv4HqNf+/nqV11cpx8bPgT4D2Mu3U7G9g9aImZ/zSqZ78bq6JWbOdnOpfX5W3cLJdAsAcUqCirR0Yq0+GhZ7kQ75/KZd/KFvpUGlojdVCWvwZF+TMQlK1BclSaEH/hgvy2s8W3BuPGQ0N7l5/abBUY+dRGMOwDS4BXeIdt8Os2nDJv3N0ZU8Vewd4FTtv6MDFkd1ItyMZm8F8eSySGV208vWFcIxknisV39y6wPXw15OMhUFJGNFXyU5C7WTxxWS739e1E/drI+w2L3AWFXsXkAOqxYO3fhLQ7DzzPf6jYKWdChF6j0aSwTpj1A5F60+XckrpbkUaj0Wg0Go1Go9FoNBrNeNANeSUQeLDbRwUO0s9EJMgsJuKNNg71HouBYyyNhYTzWpq1CxHHyhCPoHQJnM/ZNwk/rIR/ci5agkCG4g1q8FNF5QDuSVg1fKkiywNlBQdl4TJWIw34JYP92WX+dNqQZZhvBrZFuBXvwzHRKkYiQ4LgGhCjHfuQHDh3Iyr/BdR3uuEfvFEnZbTDtuznOleUMVQ4B2kPVSz1ayJHC5vFoSwfw4hwwfNaUFiPxjUf8Ty8CA7GP0K9ApZC+BS4TMxolgs5BVW+WBI4R/E76uXTwEXccj7qnl6KNJoSwG4/Sh4NN/neo2JKJq/QN7Ru3t9wV70sB+AUOaBEo9FMPmoQ2nfCzd7vqaiiySv0iFwV1ubngU0+Er6+H2XGQuauAE+tvJGTuLigcgCyg0Ns+7f3ggHP40dJDwHXJsuvifAalGxAT0TF5EaIIbgczl4qmCaIECxBKe8oyt1TgIpm1I6/UsSo2ZxQkRCWw/GGyYocojhhVJGOU6rANc0/wjEf81a9WeNxlZBgJWAnGGOCpu/lnwVqgD9K2VzI68xpsUmnewZY0vlU8LT3FNSYBf+OWUtCVEBq1EGJSf5SoDfLFoyWXUrnsMpqeYjzL3BojgSzDqo6ODMh17yMohHim6FmX0mLnBRVwDUazeQByrDC4/HUkNjwDM7Yuyihh4Fkvo9VztgfJ4XJ+SGoHFK9bQP0i+EgVmxHoHP5vLSVgTQajUaj0Wg0Go1Go9FoNBqNRqPRaDQajUaj0Wg0Go1Go9FoNBqNRqPRaDQaTQp6Ft00pWFNZBm16buJIDsMM37PG8v0+vGa8aMFfhrR+MCb9Txu3kYpPZE6XTS5jx5kkWEQPjz4OhP0ix3N3pJ2/tVoUtECP01oCEY+Y7grf5ZtL7cRcBUU27belbEllEZTJFrgpwGBtsh9hBmnysUgCyJ4v4fM7Fnqy77pvEaTh0lZikhTPP5gzw3ENIsUdoSyqkGSsS++RlMMWuB3I/627m8zt+dLxe6uuwtxkTrQaEpCu/S7icbVWw4Uho37xedWumo9M7mfewqsopq8cYJH552mZLSF3w3se29PNWfW0+ieq6jsWInL+NDgadm+tmBNpKx9zTVvb7TA7waGXeLnlFIXuOYqJh3qwL0+yKWh5robQNZDmUt+C8JMw6kCGk3RaIGfYgKt3e9jTs95KpgVcOF/39HkvRGPOWXmWMUgoM7Phu3DVFCjKRot8FPI4uBrLsLYfWJ4MLtpR6De7kwYX1chQjmvT1unHEGLT41uFdJoikYL/BRikVlfg/p4RVJiM1HbC33s1dNrN6soIhgLjBV4yhgRJtFDbTUlowV+ilh034bFzOG8Ml9/u7Ct7s4B7+9UUAKa4Vh1uAuo2Dss8qYKaTRFowV+irBN11UiEVehTKjTBcItfkLOSd9WmgpxlDocRVgJsr6pZqcKajRFowV+KrhCmJQZH1ShrPDhWG9Hk+8aFZQ0rAu5WdXM+So4Co8PPaUONZqS0AI/BQQOj7QRlrXaPopgxlfU4ShssOIT2bwCsPr/UocaTUlogZ9kGh/YWk8oPTHv8FkheMJ0rFahUQQhF8q9+1PB9j5BH1AhjaYktMBPMiJht4CUGiqYAbbMw7du3XzSzC3JmCRL1kWqKKENGS30poPwCsejKqjRlIQW+ElGCPFddZgVYSV46Enf51RwlIEBeyFhbK4KJmEM6u/DD3Uunb1dxWg0JaEFfhLxr42+h3kqalUwK4LSf5MraUZfHaPmlepwFJxI47Q956qgRlMyWuAnEWqLr4vYkAplgu45pfRPKjgKts5Tp/PssX32Ih579bVnqreqoEZTMlrgJ4uVwhCCHgRiqiKywAwSWl57iwqNwgYrz8fx8qnghBpB2e3ZvAGNpli0wE8Si6v65jCXa4EKZoGCxR7+lQqkIXCBCz6mVZ9SEm6qvVaFNJqyyN85PA1YsLp3Lxfjx9qU70sJWwRRFGymRYR4ONzsSxuGOp3wt0V+xEzHpcK2VEwGwubi2A0tvsdVWNKw5s39DLP6lbGLXkBGXToyg06jKZdpJ/ANrZE6RowDicHPhyrsB43KKqdIJKA6C4KT4uZKFzcR77XiQ4dsPL1hdLLJdMHfFt1OGZ05tlttFCFiDtta+Nqpe/WqGEmgLRoijPpTfyeESJjU3mt90/weFaXRlMW0EfiGNZELGSffg4rqXMKYW9Z9cwnLKPj4YlC4zCXhE+d0JuN2P/Wt3Y2Gw/FGzsE2cvCMeCXU5F2iYiQNrb37M8ZfhMPRqhY1pWK7JtTs/YaK0mjKZrfW4RcHN9eCRfspuL/bDdPzGyjee4EMu2XrdEFhR+R3KkjMOl0GpwmGyZYkN5HIDnon8Ow3JUO7oIzfhv+qoERY8W1a2DUTxW4R+PrW7bMDbd3Xi6qaKAj45ymlM8fWWUuBMmPzkpUvTpsln7gtDsunsHB0XajJ93MVlNQHu09k7oqjlBJLgrIvUAm89cH8W9TedUAgGPleY1v3LWAIPnHwWl6pTmsmiCl36dGiw10vJMyoymiJLgZwh5P19wQKg4yCOu4OUBpDOL107Iyz3QF4LK3wPM0qmIkgL4HVPlCFJKAA/wsCfogKjgJu/7RrZ5lYBK1fu93P7MQ/KWXo4UngGEchdlWbtXs/fwobSMZqxsuUWXh/MHo8/PVQp/PzECxe2JlBmLtSCjX88wgYzh+R4eEmwfloAxZ6CPBRR9xV/7fovt2/mis8z3vVYS6eVp8Sf2vvEdTlyRB2TsVZ6vAtS12wq8awEi+AnO8lFThWheAPezeo6Zi3w4peoL6qmQAmX+CFoGDxbmOG+TBkak2+RSDSAAkHS2iBYlgbH9rx7nCzb1ao2XdCuKn2y1AkPkYNljlkNTFMRIVV5A0mD1Y1y6MOMwEFBu/2pArJATrUpP8W8TGz4gjpruzztqrjtyZXCOYm5kOE0ayuuwCjAP7cZ1VQMwFMqrtY3x6dxzj5B3M4FuMqLQUBd515wPgP7rxPcPojk7H/jl3ZJdAePZuarpXZpo0KwTeEm3wNKma3EGiLnEXdFX8Vw9mH1FKnm9gi9q7Ok5IbQuImkozQn8mTCvg94fGBd4SX+XCjikmn/sHeJeaQtS836DFU0JGBAzsNuv2G9U37ZGiiiaJh1Zv7MYfzFcg4FTOGZG/G36Fac6KK0YyTSRN4fzByslE5ay0f2KFiciO7nqzhbWD+7qeG9YWOU+ZF1akMwFvYAC7zQhXcBWMkQRMHbTplHnZr7Tb87dHLmen8Xi5PhlXOIG+8xwUyTgVa90BlTx/kQppHAMX/9nCT92MqOOH41nZVVlrkCE6N8yljFzJXhbSmJFUpQx2auj2E9/UfHGqe+4KKnVBAOb4C+bZfToEHb4jyxBUdTXVXqZisNLRu3p9R472C0BOoEKZgdDsT4tcdzb7H1FcmlIZg9J0gOKfCczdBWfRhHLijO4mgt9kOetfGk3ctQjrdmBSBDwSj11HD/EqeUWajYIu1sO3vhZpqv6OicgIF5HPU5b4pw/2V1l08GF5ee7IUpN0IPOPjUIiPylqI0WJx/hJUTWSDnT8YvR8KzEmp34W6PGHDfd7JGmTTEOz6GBPGLYQKV/KB8iMovRrS9XIVnDAa1kbeYRieZ/P2zkCm2ozutWG5t0vFpDFv1ZsVLsPxL3iLg1XULnBlX4vfHG7xYpvRhCAHhTH2T9COiyDpsqadXHnYtr8CVc8fqqhpxYTX4aHA/5iajoLCzqpn41JNv7H5cKAYYW9Yt20WFL4fZanrEupwETE8cPZUCbu/vWdf/+rIKfi3qD1yysK2zaObQoCV8WYVdgQVE6Xr8LB+bVcAQiemfRcsmogPtUyGsENV6Djwup43nBW3gZp3FyPs8nm5vUmFJhRmkQsLdsVSGqHuAfD8MgEre4nbdPRSg2UKO8I5YQ7zc4G26D4qpnyuEMzf1nOb4anogrRbDM+VM+2w3DPTvD7QGr1URU0rCmd6CYDFuom5PJ/LVX+VYKG27Qgn9oc2NM/7u4otCBTYT8CPfyVbcscAMV/qbPL+WAUnnKRmJ8eCtH6RVVTCJ2Rsai8DnMS14u3+vlbC6JGQqDXqTDr47oKfBhZzFXhBYSg4u1a0kcLFnwk/6T18QmfEQbXBX9nzOeZy3QjKEm+WP8/RlTfgORPxIfjyC1y4lm1omZVV6MYDVM06QW7qVTATbNy0+V9CzbVpi38uWSmcQ1U9d1Kn+/TCCgPHMYhnwKCUvUvPwns75xsO9xOQJgvyDaYaC/NUEqtvcP/OU2v/p6KmBRMm8IHWyC+JYVyUTSBHkO6OZf3N6o+dv+kD9Xm0QiaBYARchixLRYHbR52O2R0nzSncWFAiOEDIYMN3g6AfBYLsRkFHG54TVPy5rDuA7w9eTb0trHMpYdelflcWkHCFp/NCWv4IpCyAVX+KMuOwgoUVnl02mA70rQWf9DuG4fjf+uVz+yA+zwuXR0N791GGq+pxERtUMZmw6llkcFtPbVfKXIPFwd4ZFuGvg6LI7UWNAdM8xoyasUuIFQEFRX8I3OvflFFwIctIBkF+GGr2ZixOujuZEJe+IRj5OtSt8wg7CGWyrv7ZcLP3rFKFvbEVrm86M4SdYmMTIR+dDGH3t0YvB2HvAf9sqXSBZYYXyPQChUJYiRjnw3VjhR0tkR0b/PBECnvgwW4fWNEeSPe8wo49AvBaIXiarw5HeuZCAV0WWjHvSdk7MklVJCbo97NVzVKxd25/KFXYsaHMEvbGbMIuN9+E8pUN8KiII5HYWwWLJrBq82GM0cdBD2YKOzYmOqFWVNBe0mnXuzBuC++/P3q84Z75MO8vIHOUvCe03PtPFSoJOYOMEr8KjgL5sB4USMmZmQ+0IrawseHtgIyMHieCiD5I8EpIjF2KFqoCIJDPhZq871Ax46b+vq6AWV3dkc+CKm8E18b7Mtz7N8nIXSwMRhaZgv4IUsAPlY2EoOSm8BM/+z258sri/dos1K6LVFUN0m7Iz9zDZuHZQEed0dlcey8G61s3H+qomv00H+yTp3cBTybEsGD0GibEIZCsp2cYHbgW5aKpo9nbrmIKgpOfGKX/A+XiUFFJkmmGVZ1H4c73CEKvgpjs1TdEiK2hZl/6uoS7mXFYeEEX3LlhDkmQtfmEHXdUsRN2Y9nCvqb3JOpyZQi7dI9xp5YJpKG9yw9WZBNo8AkXdgSKXjX8m5bm4PVEuaf2SBWcEJhpPJ9P2NEzAon6fKIvNj+bsDcGo+eagrwOyuhUcGcPhs9DmeG4w3/ExeMeBFPdz/1Qr8k9MAmQYxX6h9bi8cK2nsMMZjyZIexS+OxucJv27Vxe+12DsM9DVWRcygjBUY/ZhF02DHO+2mG568NN3pOTcyHot8ZkZxqsatYcdThtGIfAU2FWudbJ+k1W5FC5+HA8sXDDafNCKrI0oCZAbH5PNvdP2Ak+x+e9VQXHTf2qN99lmJ4QZHR13nYIHMcvhAXqADeD+D0c36b+/gzv+x9ZEIsE3WlIpI90Lp0YVx69E3DjcR5+lYpKAwUJ7vek1d/XCJbn5mxVq8B93T4uxO/hPUCfQjqg4sOcxF4XitOWxwc3jffCdXKWO1n1i8duxGfDxU9Myp8A1yg9UeWj8edDzXXzwi3z5bRoPpSIw5MWMborN/41W6HObj+cIewuD7HjsSvDzb5TXzt1xq71C3C4d778zv2au42ynyjQGv0WNYyDZYHIAlgR3CTtxDebasru1mlo7/lAVtcPM1zQLz1zGB1XBo9w6K3CYRiORwoO+xUkZieGvwEZ7wAtfzRYxw/D8SfU34c4pS0UW5eLAtzW2MDXO1t8a1TEuLEFvwsKa/ZFNyDNeDx2M1SBjsirgB3sCZDHjAoxCiLj5BkVHA8fz1VmEFAsvN5d85V5q96scTgplB0woah8RkgKe89cnzet5T1RbZrwpbJnTMpuUtt6Gq4/RqkJYQ8NXtjZ7MtYblxwO692t/u2ja2D7HbKEnhcVVVQ8Z2cjUGYKbGBizY2+ca1YQIV4pfqMB2oR1EX/4sKjY+Vwti6sAfc1+xWEZ5CVktwBVpeMTC7M89sPJdVpEpHN1DwULjJd52KGTeBYOQnUPU5WQXTQZmx+VmgpPIOQvG393wKqjMZm1/I/LQSXR3NtUV3o2YDhdionJm931wBntKLjyylltt0vJ6xgAg+h81fqGjwLhir7B2gkajpyCuAuahvD89jFnsKsjpN0aFl54J8HJTyHSoqDWYYOKtLhTKhguz2eR1jKUvg6WDlamqa2bUp9uFy/k9wt36tYsoi0Bb9GXM4oc47BlT2QmwIva8uomLGhb8qejMxzMxCjsC7QHyIDA3v07HCd23n0sDEtKILexu41I14lIwYH/7WzfD85OKsLd8gQVTwD3a0+P6mYrIy994eqMqIm6AerGJSQAVF2WkqVDYeh/OsfGM0ku0y9N+BtshmyOdZKjqJtOxifbjFd/DLB9IJE6TFQe5iouJZKFVp9W1Z/YkNfhMs++0qKgsC0j1fs4F4SR1MG0oW+ECw+2BI+vfmWr5JWHYULMkJKlgWOGQSao0fzzbhBjOCUzEhK8BAwTqLGY5Pk1yjAi3rf6Fmb2PHCu/rKmbcyG4wUxyvghMCZea/ob6Y1Q0ngq7oaPIW9IaqHfzxsXXXUbjd6emvGfdEHrDOy/JVm3AwE+T7uSDc8zIUsBCxuDM+oY2buOiGRXo3wXv74J67vANw1Lg19ANQyv+nYrIiCM2zKjGeJ+vV4bShZIEXgn0VEifr71AYIdm+Cf+Mq7XUZZiPUsPI6kFggelsqrtHBccFZMiVWYcAo2Un5JWYbR0Kn0W7iTEXmNM8Lh5aWzLQf2bo5LoJm4zS0B75KDxv3VgBwU0uRDxxcajF26aictLQGlkG5f3ADCEDpNUVpO3lcybAqjK6rzrKDtwfitYMFdqFIENWnC7afNKCUgfPAJB9VGStSw9VelfDe9ekvjemG7H5/eFlvm+pqJxAlRO9tJzAVTeqw2lDSQKPwxrNWTXnqWAG4K5tDjV5x7UkU6A1cjEI+ztztQ8Iy5qQnVMb2qMfZJ7KA1QwBSggtt0B77Gk69T56H/mkeB0aHxwCH6bz+3f6rC3PaiOJwTGyQ+y1XW5NfwYCPsvVExO5q0SFWZlVc4+avRI4oYY/7DlKwQDwcov8JIxyY2uPBNnbDy9zBloqK5tnrEXn78t+iBUS08eq+S4lXgBvLpTVDA/OK4+F9JhEN3JwPShJIEfquy5kvfn3scQ3vED6rAssFEHngjqkXkcBErL6s9PY+VKg3Lx02x91XLcAOcnqVDRwo4YzP1dOQQ3N1AKco/TKBWoXp0PAjlPBUfB6a4V/b73QloVfH63EQ3yodwrSPH+nYOblvnG7ZoGDo+cSF3u0jxKZhAuRHN4uU/2yU8UgWDkl5TREzO8O7jfkGEfpUIFoYZjL3WYCTaUMjLtpskWnwHY9kPFSVldYAAU5bDtGUxbuqkUDr31aYfbcDwJqZTzmWSdlIonVLBsAlXHNYFyyjoogieGP72hpa5DBYvG3xr5I3V6vjDWYqQxkUNVVwoDjOH12RrBrNjAl4pxwf1t3V+Ealje9gRBycR0G1L2i4LdnikkxwzYP+ts8gZVVJlQcNN3uQ1yirXTc9HYfIJQggsWiJwyr+j186gnz2BBKMaM8wkReJwpGlgTOStwX3feHo5iKF7g7wLbJch8FUoD6z0gQHeMpxW7d+HC68FEBvIKDGp8hxiXtWlo7zmBVc1ZhVmiokYRRPQJd/9vVbAokoNdos+Be/ihIlbedQ24h7I3jJWIv2LbAkFZFqUlRNzj/r0K5EQ2vlJ2Y8bKQWMQQoy7vcEfjN4NH41583YMfHj40fByb/Ej+4aGMP9UIAXB4bZmHR7i4CpWPeumsfmEC7DATz/buXx2WEUVBOfz52zsRaB4WSLxhgqVjT/Ye7KRINvgIf9K3M7nGu7rHlfDZdECv4S8ZFCHM8N9RHDYIbjBZfcpg9a90nC4vpjXlUdAa244qXTrO4JcckuItmxDgXG2Gqf0hFKUFs61tokdlsNPs3VnjQGEx+HmZrEjc3ID3hZliUcopekNmzjoR7Bg19KU0WBZwLYYMN1yXn4hwK17WR2WRaC952FmmGeqYFHIBseKGlWtKhIXiwkr+3qGNuMO7LqE53giW96DV3djuNmbdZ+/XAiLLBL5q55kQ0vDuKYVgwd2CyV8reytwnYaKGPMYYxrf8GiBX6gdq8KWaCywAf7RDluMNKwqvt0EOTvFOPuSZe+THBXF4MZ6GJVJGPS4YP9oQ3Lvf9RwYL4W3suAG/xVbAMs9ItFzbWZAee35Wg2RdsLBbsSvK39zwHFiRj7AB4GVDntW5QwZwMVvY8RAyjqHHewqA5lxvLy8qVRkMwci+88/G5qoHZAKVokb6Yr7zhxtmrTMymCyg1cNh0egFK1h7Xh5u8X5bhEnAIPj9vH3ze/vn8NKwTbn9b5A/MXXmxikqCDYGCj6uKVbTA0yH78Dwv8Yr6LAlcMYaZ7J6xBTcr8LK8v68sFwnHZBtO8+VcYwfw2vAE96lQQcBF/StlIrmRZWr/LSI4uF+5hZ4J8xh1WDILHueeoUpvF9zyoKxpBgq5s2VeXssN1Y+7qGEcW9CbUlC7vJLrrz5+FSP0tKIWL1XILjFBvtlxVu41DXNhDnNw0EhmBmM6MfqrjHxCOB8KNXn3hnMlv2Nefw7cefAaymvPukKYbKgHldN5Y9tnwKOIDpr8pypYFkULPCQOaNzsBRmStHgVrgi09VxJDZahrZKZnmMSCiUla3105RzMfl3kWb0a63AGEY+oYE4Ca3oPB4HZwExHxnrxcjaVII+Gmr1zIa3kirQZwBfAgpW11nygrfsgc3vPBkiXObIQlwFUQa4HL+D9adUPSGe4XBT+yT0ErlhwshMACvFRZriaZFzRwHNY1q/CLb7rVURJcNMVh/tnb5DIkl6yCkfI51SwZEBpHjd2D/9d4GyfMd5EEYC3e1TgiGgUPA/Z5rALaZBeHDLsxlIaFbNRtMCHm2sfzSqESYroX1Xgkktt0Z9Rh/kdTJhUZJeYlbgUkvH2jEkokGmsakaWfvPcNLb1HMbcVbiUVP7pmNjoWF2Rc4VTbJgDYbkOXKwnIAkWjrVaWNXg8dhtUA88DkI4vObP6lQ6YCyNGbPPUKGiCQR7VoDVeB5Sf+7YNEsDBLmhtWepCqUB1YCvQPpdltHQxPlmi8feBaKaVWlT7AsoksYHt83wByOvUcqOyadgM0ClQ0R00LDGsQ7c1mF4hzwLAKQA97OHBv7UmWVqcNEIwXNKA3bJCZ62DXgh/MGeT5qzZsNv6Ow07wsHgXH+b+boO3a8wo4ULfDHPwzeaDz7JGvmrnD527tPVcGc4NTLQGXPJkjvz2S4eiDg9nDsKsiEGyljL2ZTLvibBXduyCu8IwSC0Y8Rh/lURst5ZuM85h2uODNGqyZpaO890yYcFy/8SuYCDAD8WFj8ZJwxp2JA7vhf1Wi9DPAaIBQfUcGCBNoirfArVd3IkigpYDsIpSKj8amxLXIb/PA6PpC2xD88ukgYdMf+bmNBL1w7V3N91nQZC24MyuNWJ1i2vfNU/bKCHhZz1O4zngKN6+dDDb5fBfMjxCBYy0+q0OQgimyDAK8IDOBjkLO3ZjQoYpuVZd9XX+k9ruOkRQVWmCmOogX+kYdxDET2scGyrsHpX3F9cBWVxt6rN+wFFvIO4nJ0Q30qowCxiiooI9YNnc2+KzAcY9ZTYCEySw1YJ2eVWdDKw71+AVb3trFKBbesggQ+FddLSwWVgoizUetS39o5O9De810QzFcNpwu7lDIa+mTVg4gnbIsvDjXXpI3+w+mnImE9kLWRE96BCpox1XIsuMQWuMZ9cJ/mDEGHIM7kygAyiDK6CN7/8UAwcjH2foDleI04nB/Dc6mAsG9yJdhcEJSd65vYMERkVeYgu1m7YlPxt3Z/ymbOKNwbt/zaRfKxe7Mp2RHk+gLx2Dc7TqLjLtCC0hdzNSyPAK44jqY7dNzWUtDtBfRvQdADBc9rPTzT0WPyR8i1EmzrCqgino6zB1X8uCnpiaHw3MAM40u5Wl1x6Wm+c8sPGXPcYdnDnDHjACgwHzFmzm7hfTlG6GEDh7Cu62yq+5qKkTOYbNETggRN7waEBBacfw2sadYuwL1X9+5lGfZjkKtjZjFhPZVbxCTN4VN894MgPAPXepc6KUG3XHazcD7AKqsreQzKQ7aGLXhe+N4wY/RnHctrv6RiM6hdGamqqiJQiLOUdmwdtvmrBnUft75phlySenHwNVeCz5wNh2fCta+FgluVtatPpoEAD0j8kFLjjvT33IV8Hzw39h2wkHLe5Rno8b98zoGjfjd4RNeC8H01o7ck2S4BVZVMFqzZPsfB478C5XNmxgAgeEdIpxfB6q6jDsfnszbeJfPzGcjPsleVTQWU3Pupq+KubIORJCDsIpH4bril7koVUzaNbd2fJq6Kn2d4kAgqHdv+OaRbeiv7CFCtbaiOXmAYrtszqj6YP4LbNhXLNiyvm9Bh2EhpKuoKwRadMGjnG4opHxj/EKm04J8x1mUE2X8fHzqjs7lOrl2Wih93YGWsOctvB0NN3oyuLbCIfwUhOBV+48j4jSADloPuM7IjSCDYfR6Y6D/kEpZcoFWHArPGYbsvSFv5JAfYj8pM58V5uqUG4Vl3QN0TH8QFlr9KDs3NlV4oxLb1hEG2H0+Ip9YSzvWU5lpxKBN8fm7Fn67o7zkmVdiRBXdyj7N2cHDscGP0JKzY4LEbxuziEgj2XCUIvwTq6zitVsUqsMBz+/e4QAi4q/+E4nCsOpOOIEM2I4tybTRRDov+PiCksh4L6l1uPR5qriu7lyQVXArLqPD8O+u9pFhxKKe+jHK6YG3XgQ7LWAX5nDnIDBWgEBEx7Niv84zZucewj4PSBB4AQfwwCNVvcxXKokhqsV4w7R8MtWTXYv7VGw8xZtX9l/eNGbuQtLAREO6roWThHknvYaajST7NGMGSU2njsXuHjJrzIylbDqsdSzqowXxZrXgq8KzJ/e76/gsu4xW4prw6UxTgTfwLrjHuaZ34DPZQ3w/CTbtmcYFVvhes8mmFxzDgO1TgWINv5pvyCdfDUYYfToZGgCIoiAU59gPBWBdonAOJYB9lLldVtvn3UilZ1rfAuv0AfsrAK3wekjCjGoYuK48NXhFu8ubdRqpUsP8au7RUcBeCbA011dYkS/zEDHEOtPeKnEZDejjWzZAgN2OQ2va7If3OYy7PMukVjJEf6oKyOhy7udAiJeOlZIFHoGDg/OsjCgpLDiCVXgv3e5eQc3AVrNwEWiN/AU2YfUKOVBo58g01JecJqFNeHFruzbkQB9R1u2QXiLxOyrXw2pg0nMegtL/OXeL0ckf4ybXUhd0BSnJuzufNR/I9t8ILnQDWKWOYq8wLSo/Ifm38LccT3VaCHVZoxhlOXnI7XD05C3GBNIf0GrAYP2Lj8nnJhR/AdQ1URl+Ccxm9OHCZR5O9GhML1osFFU+poATyMMFFzDfekW9jAeXSBsold/cjpIkctgtILy/XaEwhYlAFeE/o1Plpzz0ZFN1ol0qov/YYqIOuSTZcFQm6eeDCQWE6GazUvoWEHTGYJ7e2y1HwZIOczf8EdbmF+YQdScyuaRSUnwsF4lGo765H4YarvgjP+FPKxbuJxf24wsp4hvPi+u7W7OGF8Ez3ysUvigXSC/uKwQu6CFz4+dmEHZnjrT0O5PoytKzYKCnXJMD96cAjgDT6l034++b4vA3FTC/FdeChTC6BdMheB8mR5mqiyxUGrZ07KuwI5jGlXfhso2A9GqoxbMBsUTETSkdz7dOUmMdhYyCrlG2IITvB/BMt7BJBf5v2bmOB9MK5CnK+wlhhl8oAqoiUfBHSbdZUCDsCarl8oH72bfj4PHN7apMvlWIZwPXGFlGsp/Oh/ufgze4LNdfKVvhSaLhn2yzqjL/AnO4FWSd6KC0KbpINidcO9eAvgzv5mjo7rWgIdp9BBfsSM81jVf8q6JZkmoEHIIVcFhAhngTL0R76d81VpWw7hYNzmKB7QTr02fHBlzrPCJRVD2xY3XUCZcZK5nDUZm9sg7x14AIbwzY4EKsdxP7m6y3zs462xMZIm8y8FqpDB4IjbYAIPA5u6+VwkRyuwsQx/4Edc8vYcaYkoMr2MAhu0cOHUUFwKxGH/P2LQazLJmvT0FyMS+BHaGjrPh0u9GUQvaMhF2UBBTl8HTL5z9ZO5y2bPjBrq/ziOGhoj3wDiv534T648BmABQacN8LWQxXz2s6meeUPophyBG1oj57B0Isg9Cj4s+CdnuG23d65Yt7D6ku7ncbW6OWCkW+ABgK3ASJQRHGKr8AZi+KH41238K3AoU8Lx9ZIz1NQ9TwELXpeZFuI+F1Hs+/jKmbKmRCBn0pwY0ew5xWC8T5n/9YdY1ubNRNP49our5GgVbZD9A8N835w/Ysb0fZ2QYACD/aeBsL8DaOy6vARscJqhb1jazfUMR8QxPyDGO57slyvS6PRTFMa74/uXf/A9rzr3Wk0Go1Go9FoNBqNRqPRaDQajUaj0Wg0Go1Go9nz2eNG2r3NGRngmhu1kOSk8N0yy8t3iViwcsdsxwzrXTYvcRGC6QIllLOhzk3L6tfLffIKAe+sjgozkTsSFUALfAk0PrC1Xh2mQW0huJ3YT4jsa95D1gtisoOZIDnXX+JC7E3zrFkvAChz86Bk5C4cVN6pCj6qIFCoEBmC8JqiJ0xSIZjTU42TJMqmzOnU0wZ890LvD+f50IAFB5lL4UAawv/RXWmO27dRXASlD05KYYQM3ArlQM5Ygix/iRrGs7ZlPVvuvg9jmRqBXyfMeX2bd+2SMn8+qeraMlsYQ6P35xZjwjBmEpI65Rbe2zA9gvOMBdwYETbHZaqEyNhWGpLVCecPgqOM0ixAaCBBF8CXVMwIlINELTRnzHFCQqu4FDAu13xmoOBsqWyzzlLAvdEzn0nzdkZOvYU/ucHIYH8fp+JHLrfn5tcK7CyUj5IFHnfFoPEthwibzDeIvQ+qJNBSYCnEgcljOVvunaC6ZsGxLMFwExS8tHvBCZwYnRYHgWwWkBLG1JXGogVE83YDrAKnHwi1eO9SESWRR+BRGKkItEY/LphoAYfjndR0NMgNF9A1w6rYSHUMnmFkXre8ojyvhVGjmQxw/wYRj58aaqpdraKKJo/AywUV7qZO95mlbPOr0WimBs7FvM4WX7cKFkUBgY++RB3OJSXtIvJ2AVesKRHZLINLfY0HqN3IFVh3A3I3oHIb7cDrk8tmTxayjaW46+OK5TnZg7xTwcWvwy2+i1SwKHLnHtavKRUNwa5zmTCaICUOFIQ2GtWzZmZd9qgIZIEvIChydxRB8q6QA9lhQ6V+Q56nl0C+DcJdI8kb5wG3AhO8C8pyUfurCcoofPd/Klg0kEFxyq1QesNk8QhqUdugW1yiMsqNgTIlrzyEUUVD76uOqGDprFxpBOa8pwZ7NFTMhME8lSI2ODTTtOz5VJh5r89Mati2vQ81WKZ2wD4OQv1E2G4Vo2A2nNgHSsmu3+B3KZkPBSe5TDjeldLZcDAbG9+xRDFP1VxcvVaeHmnUlQoFlzazx61ccO3CjhOrSyoHZRWa+vbouwQv0cxAGYfyOrihqWZc+41rNHsiDff3HskTwjKpOBiUQx2hAlfGOUgIUQNC6ASxNyljyRUxi1QCrKKaJPqH52xomVX0Ap1TaiU0Gs0YcClvV6SGuWi1sE0fp/woKvhSEM33suqZbmJZ4A2Ad5C6Uy24l7hwqx0buCHc5L1MxRaFFniNZppSuy5SVTGU2JtR52Jhk31xTE/yDB/mJn2o8xTff5NhjUaj0Wg0Go1Go9FoNBqNRqPRaDQajUaj0Wg0Go1Go9FoNBqNRqPRaDQajUaj0Wg0Go1Go9FoNBqNRqPRaDQajUaj0Wg0Go1Go9FoNBqNpnT0YvUaTYksDnKXEd/iTMR3MtvBqJtW2cbimuGXDyAJ3LNNfU2j0Wh2O9rIazQFWBiMLDIoO5MKsVwIsTcIjSEodULYAItOAdxBEndeHRKcrCdU/EHEB1d1nhHYLi+g0Wg0uwlt5DWaMdS3bp9NWfwoJsSpICHnMHfVbNz5WSTichfovDBGmKuC8KE+LgRdR4n4eWjAey85h6ZsFKnRaDRTgzbyGo1iwZ0bPM4qz9WC8I9Qt2eOGI6pM2VimETYiTgY+r9Qy/52x6l7bVBnNBqNZkrQRl7z9gWq2tiH3tC6eX9KjR+CMCwlhuGBeDynvjROKNwCjb0V/zun4vLO5XX/Umc0Go1m0tFGXvO2Zb8HdswdTsS+CLb+U8zp9Mrm+EmCVc0kdv+O25lN/q9jhfd1Fa3RaDSTClOfGs3bhkOfFo76tZH3xxLDT1Kn59tQ2Z5UA4/wwX5sHTiLGORDKkqj0WgmHW3kNW8PsGkeqL87Om9LpOd2w6J/psxoFPEy+t0pI8xTiQddgtBfC0LuhhvkH1jHbWJUz54B333HvFWiQsVqNBrNpKKNvObtAaUisKb3LFZB1jCn8zxCiYmGtyQYiAsYePjdq4lY30mhptr54abai4SVuFxwcjthBt5HfTkL3AJfQ1Q7zC6/itFoNJpJRRt5zdsCf7DnBmLzP0Dt/eBymubl4Dnb3ikEvyHU7Ntvw/K6B9UpYrjcJvgQDhXMDYd6P6OVIHbzVIxGo9FMKtrIa97S4LQ4f1tkFVShP0tN003s0qero4HnVuJ1wfmnwk3ey1T0KNy254L1XixH5OcZlC+wRZ+LGZTThSpKo9FoJhVt5DVvWeqDm5eY1e4nKSVNlDGXsHFhuhLApncBdXfLWs84P7Nzxby/YGzy5C4ooQvAth8ujXweK08NBxGUvkkNpqfRaTSaKUEbec1bkkDb1hZGzHZK6YFQzI2CK9WNhTG07wkwzU/A53EdK+a9qM6kWfH5f9s0F754iFFR7chbjUeSToBhMVa4aV+j0WgmAG3kNW85/K3dnyIkcRNzOOsL1a6zIgfPQf2ckEdjFe4Vnc3eSPJEJk6X8T5BxdJi+vmpw4mPEtl0ytwRh0Gj0WgmFW3kNW8pFrV2fxJq71+kLo+/3LnvzF2Jg+z+Krh5YdfSGb04Ml+dyoSyw+HsocLC/Wlyg/369s4tb1IinlZRGo1GM+loI695S7Bk5YvOQGv0bJvSy8HA71/W/HeAeaoIH+r/HTONK8MtczpVdFbq124+FA08q6gG212gO8DEFnr6DDggTyYjNBqNZvLRRl6z57NOmINu71GEit8y07GwvAVuqPyzB/sfp4Le1FFEkzqzzEvhN4fx+JCKyYNtE0HEgx1NvkdVjEaj0Uw62shr9ngWDW89nJq46hxx45awJYMGnnMhuNgomOO8juba/E3qK4Wx8L6uA+BnR1GXpzLvtDy8Ng7iSwyvooT9W8VqNBrNlKCNvGaPZtHankO5bX2eOl1zwaDS5EC70gBDjVPbtsDPz6rZ8MabKjonC2ZsnGk6zJ/BnRYU7PeHLwnO47Yg14aaap9SsRqNRjMlaCOv2WM59FbhsBPiQmN27bkiPqxiS4M63UQMDYahvv0DNMLPfOqwvCPoFgd7Z5i2qwWq/sdRw3DmWxoXR9MLIfopoR/3WOwFFa3RaDRThjbymj2WrQt7vk+pOI/3bVcxJUJlMzp8igdCTd4fq9i8WIS/E353PfyIEDv3YDtqOvDa2ygRf/L0R1a+enptnzql0Wg0U4Y28po9jysE87d2HUEEOYVVVM8qeSU7Bauowqb0PxvEuFFF5aUhGH0nIeKTzOX2QhCsfI6uAeyHFwLPPtZfQb788jkHTu4+thqNRpMDbeQ1exxLDiAmZewKMKP78eEiRrZnA2rxvH9nmAny1/VNNS+r2Jwcv06YTIhPmzNrPiQK3BPn2XPbutsS4ps9S339Klqj0WimHG3kNXsUvrVdlYPVPadDRfkY5nS5St4uFoGaNnXCT5m40q4cDKrYvGwY6rkJfniBXaBrgJpOwof6/gFV+V9uaq7T/fAajWa3QtWnpkgWBzfX2oLVwWGdIHSeoGw+o2I+EWIxxNUKQWdRKmqo0zMLB3XJplsC38T+XytB7MG+CAQjhPJnKDEeopbxz45T52zAa2sK42/d2kCo9QcouUdAbd5BeBlr0tu2BRmyziTiM+ubfG+oM9m5QrDAET3XCEI+xhyuubIPPxuYzxz3kiX/E5xfGG6Z94Q6o9FoNLsNbeQzEJSsJGwJIcZAdfd8IcxjmBDHUEaPBKP9TgL2AZS47HNF413OlK0RkoOz4kNgIO5yWIkvv3bqXr3qlCYL81a9WeE2nWdS0/w9GGpI+xINPIBpzhPxnYKKU/we39OPLKU5O/QXrNk+x+DxjzBCrqaG6cnZ9y8dOYDzzbblPHbDabNDyQiNRqPZvWgjj6wT5qL+7mNtg7VAkhwJiTIfTPccZpgzZc0Pm4ShklaOUSkIGghZC7QHBTXPDC+fu1ad0YyhvjVyNGP0u1CDP0k6VyU6WMl94a1+SkSrQWs/ur6J5Zx317Bu2ywyZH0I7ndLoXvJefaxwVcop6d1PF37BrmSTkJB0Wg0mtJ5Wxr5xcGNC2zq2Q8M63Ggus80KmcciEocl0Mtd6T2eME51Twev2TYrv1V16l0UEVrUggEox8Dh+i2Uo37CLguvT3U94Jl8w9taql7Ga6V0xj7g5GvMdN1jbDyD4ynuJnNUP8jIEjf6mj2PaaiNW8RatdFqly2MdMTs1zDDheOvrTt/h07O88IlDlvU6OZWt4eRn6lMBbN7H0Ht8TnBRVnUsqqoVYOlmKknXV3Ao8AzyIojVIuVkHEf7mDhgxiP9Nxyrxo8juaBWsiix2cfBUM9UV8aEDFlgAzsLVkSAjxp3Cz7xMqNiuBtugd1HR8RHBw+PLV4HEhneGhh+B714dX7KVbYN4CLA6+5oqL2ccYhH8ORPMEyOXZUAhw44GkrsAdCSkUJm5vBpn981CvfUXkw/PKKJAazdTwljXyDa2ROkbZeWDUl1Eh3gUKeQ6OxJ70mjr4DagDiGESasCn6SRisI9wK7EJzv0PTr8CNv1DzOGcm7Y96cjvGEsaJMEJH45totS+NGaJYNepe72ta/eyFi/EZdTh2r9Q7TobzFOJu8u1Q9p+N7SsJvtOcDj//vCeOyErmgv1wcum/0R8Nej8y0NNdc+rM5o9FP/qyCGU0U8RKs6lrorZBGRTjvvAcTfZQDmFckAsqwuqC02dLb7/qjMazbTirWPkQUEvfGdvHdjUpVBl+wRzV52AxqDQPt/lAcnGQNHjiHkMWlZMULITnIkB+NwEZ14C5fC8LcjzCdt6dsRA+9t79oXaehucawQlkX+ddVQgcH2wJL8jwvHDUPPct/V0rEBr5JesAmrxMUzKPOmWg6SRH7gu1OT9mopKI/Bgt48Mk2shzc8GA16Ry8BL424n4pA797gc7s/+76SZW9QpzZ4I6I2GwyOXgMxeYlRULSyplQjlMzkK9y/csr7Xeepe/1NnNJppw1vCyDe2Rj7KKb0U7OLBMgINZJn9tjkBgUYFTx0Owgf7twtC1xFB7zES7GGL7OyLG854V/VrcbJ0aYZ1wPXOE8T6OGOOH2FrQlHg/XDt80TsnJC79h6SZxT4W536B7Y3Gon4LayiehkfLH112OSI+uFHGWX/19HkzZgX39Dauz+j9nfB8TpHikSOAZbJ2RCJreBjrDRYzSX5Bu5ppj8ol1zY3xWUXgh5O6vkCgHqGdy9kNKXBOEXdTbV6V0GNdOOPdbIN6zqPooZ7DNgyj/AnC6nsEFAS50znQ0QXDTmBBQ6ScSxef+/oPWfAr3/gmGYT7v6up4pZZnSRWs2LeS282rqrrhADBfX4q6mecEL0RtMav1ofdP8HnXqbUkgGLkY8vmLzOnZp5y94qmrgvDhgR/YJrtl48m1m1W0pDG49VhBrG8xT9UyPpR7cTq5eM5wbDOUjltCzd4fqOg9Fux7tsmMfeHN9oG09VNBFoKx2osKUQtxDkHEAkppFTjL6UJFKQP/uZ9SEQJH9wVB+R+Je+jZzqWBMjbx33003t3l5W72UZC1a0G+5X7/JTNSkxf0Tm6QqzqX1U5ITV7mjWNWgxi2Zxuy744QC3wJZjoHDNL76vqmffZo5xJbzXiMzmOML6SC1UABG018SFEDcmOnQWlHn2G/FjlFj3cYL3uUkd/33p7qYRc/nXD6HaN61mLeP0EDXJVHDgcgPKITFNzfKWd/Dq3w/lN9oywaV26dKSoT94KBP0EMow6EWxQgaeATPaA/fhv6d+3X9HQs2R//OzA2Z0LaVJYzpkIOkIvFWkIt3jYVJWlo6z6dMvZNw1317nwGnuDYCssOQf59JdTsw33r9ygW3LnBwypnuA0j/j4w0KdDWp5oVM7wybENYNzkFNEyW76Sgw9jF4Hj82sVtUcQaIt+gs2Y9auyNzdCwP5C2sWFbZ/SWfW/R7O14hWi4faQ2543u8Ik8ZOILc4Dx+pEVlFdIVsVxrYoYQXEAc5m/46XweT/VCT675zWo/yFoPNWb/Y4BPMxh3kSOJAXgsXB9UbwpKyUyd6OMeCO0TimSU5fHhrYxgn9JTXEn02+4397uoOzO5jeRh4KCeS4WBzsXWAR/nVKxIegmj07eW48tg8ubDrh2ozw+HAP1EZuZ8T4K+3f+VrH2Y078Z7qi2WzV3DjAodw/p0yY29ZoItQolj4eWzoNSr4TaEV825W0W97/MHI88xddZCIlejUY02L25jw9zJmfvuN5XNfwujj160zNw7u/wlQHt9iLveCnNvU4uAqG38vHhAG/Wp4me85dWb6s1IYgcqe5fDsF0EN/QiQnRrCTBzRmSyLZRr1seC0RHCQrrNM+pOxrSTTlYZg5DMg/FeBbNYU3X02FnT8bHsQknOtLZwf39Aya5s6UxQNwd4jGbEvhUL6HgjWgsOQzJtiWiOxKw8NoJXogt/8IdRc91V1ZlqAlbG4Q1wEz/YJ0KV1UNZmgYMOaq0cZxJyCpJGOvdCbCaCPmhsY59ff0HNTvUFTQGmtZFvaN/mN3j8C4LQj1CXe045TbWjyGZ4BwjGMGht+iy8+L0mt/72esv8V9Q3JoyG1sg7GCV/hnvuDX9QQgsXbPTQwdg8Rxj5Vmh5eo1zT2PJyhed/a65e4HeWghv74P3ryGC1QnCF8BpH6golwBpBWTCCPC5IMTBEIHXTrrgfCcXPESYI8IYrxEWv4W5PAtLzn9s6eQWF5R9ncbt34VOq4s03LNtFnHFP80I+z9qmjkHZsrxEPE4DqRcOdAvvtBzzvTfaAZX6IMyvQKsz/sheLJROcspWyjKNWTZQDmSs0AwbeVslec4YZ/ubKrZI/qjG9s2HyaocRWrmLG8nPEdIyS7b4af58J5QrEGvrGt5zAb8gZ0w0dYxcw63OionJapEZJjduJDhNFvc5d5W+fS2butVt+4tsvLLbYMysdHKGXvxfQptJFTyaDTDbpUCP46qNWLQ8vmPgT3mxhv9S3MtDTyjSvfmCmqqq6H/PwAc7hmlDNlKo2ksn8TKv83Vvi9P335QDrOC+ZmUWvkaM7I5VBrWp70yguUQWyaglILRfc/4Hx8srPJ+6w6swcAJhBeb8nD0cqBmDiIcXIBWIAm+GuQNY2R9y+n1ojpgn9YRItJxyzg2ApQoraVsA/ZeNq8lwLBrQdzEv+y4XB/GJSj+lYmuMkMnN8EDsqvOpZ5r1LR0xYcn0IN9iWjovL9cvZBOemdDyyflNqQ2Qz8sc2QI09Twu9POIxVe0rtfYRAW/ca6qo4Re5BUGY6yRUOh4dehFS5Ltzi+72KzklDMHoumKIbIY/Q4Z3Y/AE5kzM+EvETwk3eR1TslIGtrDZPfFkw42JmOpyTM5tpDMkWum2gfS4NN/l+q2I1OUAtOm0ItEX3gY/PgcH7CDWMGWULBNY2kguVoEL6JVziz6Fm72vq7KQRuK/7YGLSr1NP5QeFnOpVADSEuFkKoc8K5jinc/nssDoz7VnU1nM6p/yD4JgcCXk0jzndDlmzK6tJbhJAr9+Wq9m8YNAdRyXIjCYm6Lepy/3OnM3zAKuoJnygby3n9jWdK+Y9rKKnHYfeKhxbF/RcLag4Dcr4YnBM2LgULMqM6Uj2+Q4NgF9lPwJ+1RpGxTMGNd+0E9aW0Km+KHxvGmRu6SxZKZxDldEvw+HnQTfMy7nRUCGSFQacXfNjMKo5HUA5fshhXwM/OJuZZu2kyYV0htGhtm+mIn5TqHnBpOs5pCHYfSS4F5eA03c6vJ9rPC0S5SBXrxzs/xtUqK7esNz7HxWtycL0MPJCMPB2P0IZvcTwVB3MB8trGZVN3okYB1l6AiqZN4ZbvCvVqUln4b09800n/zXzVC/PO4hrhNFaqv0IGKFTpvuAEjndiFjv5oS+n1L2aelEYW042ec9PcpRKqiMbXsAHvBRQYw34XMZc3nm52zyx/xATSzojw3KfrK+qWaTOjOtaFwd3Rvq0+dDol8KNThcubE844H9uibUAOPDCTDvb4Kz8CLEPESsxN86Tt2r4K6I9a2ds52sch4X8QpBHTL/GQfzZ5IBB6ebIf2mVZ+pGiPzLHM4a8bjDGEtnscGr+YidsOGlob0ZnqweAuDXYcazPgic1WeLwc1FuNM4CAzzEPb6oLaaR84V3WU0hnqbAEg6bHoCvECZezLoWU1D6gTk0LDmp79qC2+B7dsAYfZXUwXGjqPCLdwfQnRAzKGzWhewmhlWWUXwGtCPr4JZffmjqZacKY0uZDCudsAoWhcvXkhZ2YrNY2DZIaXpbAgq7HJKj58Cx9mV284y9ulzkwZ/rboE+DRHl6sx86qZhG7f/vdJmEfm24KcSyB1dGfEoNcALXjWUUNDJpWoBXE9r3cyAGP8VgUlOT5Bp/zj+k4/106kQ5xI+TB2fBO5ckJovrSQfJfhr+vOavoI68eW9sHF0RrUfCi/mDkZPjeVygz3ofjHeBR0nWI7MCR6X0f4+K6N1p8jydP7D5kkzLh34Iku5Aahku+f6nIGjPoGcv+IzhZ141d5bB+bc+hzBbfYE73WUWPHZGzNiANqfgjo+zGN5bVPkvuuos1VB93HBPsIWI4GO56WRB4LiH4a0zQSzqave0qdkJZdF/XAdxhfB/KyQrI3qLGGcnWNM4HoWT9lNv8Vxta6kJkpWDkbMJ99z9X4bHmfd+onnUJ79+hflACmBdo6OOx34ea6z6sYjVZ2G1GHmuGlrA+QAn7KRQGqBZioSlRcaEHbCU4FKIfg9j+fGOhvcEngYZ7QrPAa78DHv0UYhpu9N4LIZuEB3euBOm+Zrr2wS9s7zrA4MZVoD5Op05Xsim4XMMyAugGrD2ODtzCP1SeY0G7DM4ENgFO+OCdVPD+NihZQu60ErHLNp7eMO36l3EaJvckwKjSz0Dazcm71GomAmSLyhau4cHt4FP/GQzKvZy7niptNLiggdU9xxImvgf5dbwcs1BgnIwxu5bYW3u+NR3WFGgMdp8oiPFgMlRGGcYyytG7pR1wcCYYldHVJ+f/bdNcl9txG4hGM3N5TBEfghtkK9QKOMXclSD/fc9CMf8J6K61nS2+bnVWsji4udYWxl8FpUeCrDgLOiVwzcky8ovau4/inF4CNzmVOpzu/PkOhlcOSBzaCun8F2qI34Z21j1DzqFZX6CxtfuDnLFrwLmuL6fygBUl3r/t3lCT7wwVpcnCbjHyDe1dfiqMrxkz5nya74TyUCpy+gquQSEe4sxx0YZTds/+3YvWRBbbgl4KRftipQjUmRxI2UeBtB4D4f5K5/K6fyVPTB/wneA1vso81RdxnLJWrmHHyhyD97UtnM2wjQrRA0rrZYh5zKbsBcISb2w4ZV72fBOC1bdF/NQ0jmSc/05O/Sqn9pUPnJZjWVvAeH49tHx6zvGW4x6I+CE866KSmuVVOYM0i8HHk1BGr9/Q7G1NniyN2pWRqsoqchaU8TvUaG51Jg9odDhPgIPx+fDy2ltV7G6hIRh9J6TEZcwwP1SigzQK1hhx7QpO7HOrBrY8iothLVjdu5dp2OdTZl4j8wXzJx8yTwDOw+BsfS3cXHsXxGV9mMB93T7hoHfBj44AAwhGvvC1J9rI16/tChi28SN4wCbmcDkLdjuAwwzpG4FHuTbUX/vTXIY9lYbVXecyZvwAynegdPkGZ8lTgdM37wQjf66K1GQhbzPmZOBf3X0q4+zPzOkuy8BjnxixE49R2z4zvNz7vt1l4HE6DJTL7zHTebEU8mIMfPJ7W6hwfGY6GvhAa/Tn3KZPgFG9SI4rKMPAoyGQzWiCP8ltu5kafL7VF6sPPfmzA8NN3veHmrw/3rC85sGcBh6hlG9oqevgjDwMj4Bz7dSJCQBr76COqJ24GxyNY6ajgW9Y118XCEZ/K5zOe8BRWiQVYDF5Aekk057znfD9ixP9tXNAAR5froFfHOxdUlVBfgSG7A4MF2XgQflKGaX0+8Lm96nI3QYj9CjDUwUGHpu9yyjPJtjYRDwKJfA3G56se3jLzLkOfzB6k8nsN6CWfU0yb/LIPuYJtqRwvhG83fclZtcukWOF8gxgpNR2wb9HUANvXkCvTDDoYEDZ+5ZhsfXwIKfDe+cx8PBuyfEEg8KyP2BStg/KdzEGHsHxggS8fxUsCZw7bw8O9MATTPgU6LcaE6g9CwC1s0B79Ew4+iF1ehpKn/MM4oqlwra/TxL2zTjnGS4Kzz/1o30XtfYcypn4PvNULit2QwvZjBWP7YA3uHDIstdOm13loFpRv6bnnYYQv4TQO8HAs5K8ajCaOF2OW3EcMHQfaLPVnHgeKHVxkGzsDbWlBLPDzHSYEzF6l7rR8x/YBGrl250tPmm4MBr+prwMZUfQxtboGZySH0PZqi9qhgYgDXsiDgqTPgmhq0NNtavVqbIBQ3Y8SNY3qdtzcrFdJqjwhZ2wIX1vgr9rxzZDTzUNrV1Loab4VXA6lpXV7TNioOOxe2NW4jyn4fww1JmvYm5PbTHXU+XtGdBbN4aeuPlP5Mori7LYjQ9srReJRAc1HEZR5R6ec7w1+fr26DzQAZ+BfPu4UTljfqE1BJIDEIfWgwa+hXgGflHOssaNweglxOn6sYij81iaCCZblYZfEYTdGG6qRd2lycGUGHnsf08I+yxGya9Ln+oDgmaC8kjEwzajZ21wv/R8OctHTgjoqLRuOUww+w9GRfXeRY2iB+SgQCuBo0vuDj/pvWjaLFV7BbzPYT0fpW7nbcXV0lLA2jU2yXP7Faht/Co06Cuqia4UJszIo7LGhZAS8ZtiduLr03Hb3nmr3qxxmo7zmSDXUwe8b1EyAnmAXSKcPwHK+cfhZu+d6kT5QJmoPzx6sUHpZaDIG4o2jnJ8g42K/hFI4zOnQxr7gz03QEXxYmIY7tKbgyF1pSFJ/AdMaEgIcSRUNPaSJyCxc4JyAQguhiFvLrJmDv1109H1JXkYU2nkodxVuA3jGPAQb2MO58KC5Q7fD94f0uNq+Li5XEcOxx0khPE9s2rmp/hA6eOO0ckAJ/hhyu3rO1bMz9h0SrOLSW+ux0JkMf4BxthvIGtKnsuLW4RCgb+fWBVHyvmQu8nA47xXnOYHBv4BMNpFG3iEwjuAaPzXpMal08XA4+po/iOit1C367aS8gQNptOFhgWMe+L8ek/twaGWuqKb6EoFb6cOS0eOC0BHhD9LEokTQ83eL0xHA4/jINyG+W1mmD+Gty1s4JUhAU27Hdc79/TXvmciDHzDum2zAof33GgQeg2U8eINPCBbE4h4Pma7z+9aMb+MavPEsmB114GQPoezyqqyDDwiHV/B3wnvdaY08Gjc8xh42U3B+VbO+fedFe4F4eW1vy/VwJcLODOQbaXJSqCt+ySXYf4PHLT7KWN5Dbx0eIRIwN8tNueLws2+y8fTUjNMzf2gGNeX67zLViMiXgbf8ikVpcnBpBt5DzPPITbBUbkqpnhQaOzBvh8njNgHQ6dVR1T0lNO46s36uMP+tuFw/YZSNqMUpYHKz+7bvhFMe/v0mConKK4oaPL4r6ggn5S79+WrmYyQ7MvmaNxFbPgTczZ5Dwk11f3xkRN27SA10VjcsuCOb8AzcmmwSwEHZwo+KCz+V14xeHRHc+3f4T3LdxgmiYbWzfvbHFw/T9UXipkuhc3HhIsYKNs/8OjAvFBz7Z9ePmf8Kzj610QOoUPx26nT+XkwaCVtBCRrVcNDz0J98iddp87oBVkvre11EnAw9nH42DffwkdFIQeEwF8+GUHZwK/Ehu7hVDR3Nvu+/dpSSIepQD0e/PMkZ+LNZGR+Gtsix/iDPauTxt1YKN8t1/vhu2F3XDz+KGHminCT93M4XkadLRuHEI1U0PnlOmCoDxhlr7/dd+gshkk18g1rIss4rtPs9vjAOKjYYsAmegcUrKFrBOM/3bSsvowh+BMDzgvmhuM3oIS/kpw+Upr+kt49patsy7lbRxmPsODOjW5eVfUHUAvLiYn970XkC45Et62dYCN/EbrDe1CoxXvbM5+iSbd/khU66K834b6JpCIrHhy/AYorxih/3r2jKrkaxzRbrW3Bmg1zKDVuMSpnfqiYzXeSCxAN497lX4Ca1AWdF07M9q6N7T2fppz+jZnO01XtVZ0pDtlvTei/Q811f1JRu5UFd26fA3l9BnNX1JbaclgSWCbB2xK2vR6M1cmhZu+Zu29PeRFnifwWs/GBrTPBuP8KcjfITLMladzz5DXKkG1tprb9sXCz97jw8rlr1ZlxA3deDGp+r2KmHGeATkf/tjcg5TeqGE0eJs/IrxMm1F4/C4J2QkmD7MBzFFBgQTh/b1DjZ53L5+2epV6xv7o1eg1UfH/HnM4Tix0ElQYIid2/Yyekw7OdZ+y+zSMAaSGxOdas8nwL3ukkapieYgRM1tJs+zEwmueDoH+W3DU5zfKpYO020Bb5BXHQV6A8LKWMlreAyTTHYTv/CB/HFjN4Uxr4+NA/QCV/Ndxc9ysVPS4Offpph78t8ifBxY/BqW4sxyBKZ7x/+39BaKfFEsBL1kWqHNWJK0CHzCHj3fMiF2BdZDei4H1w+OmKCvFOcHAmdaW58TD/gR1zwbhfxuPWJsrYJ+BvRu68Bpfa4UzqYW5fbTnYuzuafberkxMIPYhVzqgpp7leDsAm9GUmyJQverYnMjlGHmTAPxj9EBztm/QWi6xAJT1jtEibEn3OS95YNne3eGq4i1zg8OhjhImvUNPwlTwoTYH9RpTQe0ARPK2idg/rhIEtEnQo/gfmdn8LjWZB4cK+bHh6Hhv4GzfsC5IjtievuXvB49yD22+C0fmH4fS8TJ2uT8H9Z8uaRrHlZyzYRymo23aW2AwwyeBOeP726LcFpccwhxOsZB4HRj465EM89iKn4uudTV4cZDS+9wE9jmuPb4nUd4DC/yBh1F12jRf7Ril5POEku3dRJ3TKV7953OCguJ2a5hcoM6rL7e/Ni2yaZ5QP9a+0GHlXuKXuly8vnYQdCkVpuhm+Xgm6CqxzOg1tkQud8dg/jKoZ10NRqpJlLZc8qXcDffe4Jez3YL/7hG9ABGVvwYO9e4FOnFO+XINgU7qZMnta7KW/OPiaa9HankMD7dEvBYKRO6GC8hJ8vtzYFrkt0NZ7Eo5LU1/dLUyKkT/+YTnmdzlI/7yilmVUyP5GwTs4sb/lWzSz/H0gywQzA4zh1wxPxbNQio7EEl9Wc9II2KxExf+GhaeovrLJAByWusBg9I+UGmvBA26Wg6kKCJcc1MLtPvjeb7kY/sSuOe0T39y976M91Q1rej9mbuvpgsR+DIT3ODQ45TpWI+AOeKBPKjglRxASh4I1PTj01qcd1DGM09Ougjypzm9ck7ZcEN5nJMQZKWsrlJ0POFWqIRj9rmG6/gW6coEsC+UqWwBr8oSTf7x5svd1FTXl1K+JHB04sqedeqr/AWX8/TJNJ2N+OTpctr1FcPGBUJPvA5uW+darMxOKPYyFnz4nLMtKOtt5UPkH3uxBFic+GbcSnPrVkUP8rZGXcMAzOHJLCi4dizV37JKzxRWhJ2qP27jc+091ZsJxxK25IOdO6cCXDOQBdiNQ8tqgg++2cVoIOuuB1uilNpn1KrehIifIDfBg50A5WQKf+wtmfIxQfr/TdFyBC8Cpn005k2LkHyEPoxZ6L3N7qkrypmWBFps6m+b95ZnDVJ/vFBFo7bnYZTieY+7Ka0oZVZwbKIzwPkyIZ+RgpClmYTCyyN8W/QPopTB1OM8pukYMzwxKEjd4fwxq7xdmbMIxQfjbe04Dj/fO+E7eabo8t4HQz0xK7wSBio8KB2TDwgTHUXi7GfA4QCF8fMuChf9hnop7k3H5lVzSgPKt4Clebgo2boUGiv8jzBZrDXfFd8quuY+BD+wcpAQ3Apoykp7PFVfgqojH+NsiDxqc/JOarpOTS8pONNh8jZUPhP/AFs69J3vjK8MhPZQt8DJQw0i+biGErNySwUX3bFoYqOr9FUjSs9RgS6TM55N7MO5yTIWVuBu01YnwbldN8gwgygU5Gp6pNrkCYYlgcuAYIUGe2XzSgi3JyCkAioE6Srb0Brt/R53xMHW7fwRqq0GdGgOkO2QEaNSDDC5qVOSUM/FGfuVKI5DYf394O3Auiy8rsm8vNhiBZHlURU062MxSf1/PewPB6BvEoLdQw1hcVt97VuBNwCHnXEyps9J4f3TvQFv0pw5X5XrK6Hkg+a5SFDpzVeCTBy069Dm0kip6/EDtAh0PqEVeAs5HHzPMe0FYz4Gcn523TxprTyN/pQBljxoObFFabFC2QMVOOb61XZWBYM+KQHtPiHo8v4Za1YFiuMgxKqjMCBmAV1/z6rM1ZRvShvZtfkjzf4K++Q1zOA6aECd2V350gPWbylkjItAePc5/+GfuclTNfBTS80R4GJZcla3UQlIAuBw1nZQnhp+0KTsp3OT71kQs8lQMYFJKkj2QVBv+vsmdznZw6i+EZ4cr5L8EttgRbneT+PAlonLo/I7m2inpVmRyVGyR3ksa8BN4J9AXOyFnpnQq7OJ24YRydzbI0XNGReWzhJkXYMVEjjfLZuewwgrPKrj9us3tb3c0z99tXbYTbuQbat/tEDadDyVMultFg/3XQrzJuHhRxUwqjW2RC20x8znDIR7CoMyovH2jLCkUxYC6Btx+MK7Pwu+mpN9INsu3Re7lCfESGIfPi2GQgVLSH8D3s4f6N4DibN/Y1DBhm/1gX5W/qudZSL3XGGM/huSpko5HviZVFBJsVeBiI7f5cvjuT0HtDcj4IoEskJ84rWnh/T3zZWCKwPs1tHV/s8Jir8NL3AdlIjnvvJQ8kTaLxkPN3tfKqV1BbeNgbC2hIvEqKKRj4Xosb8sapK1sPShN/8KXi5SLcVK/NnIMvM/DUFD/AWX1TLmISollvGiSaY9r1l8jIrXHb2iqRT0xJTDbEQP9+S/wsQdBFlVsHjANKN0frOfJ8HlAwXXmAbnzomU9BGr65I5m70/KWbGuLB5+GIRaHAlPPLeUrlyJzBNiQ7a8xqg1JUYe9yjwt0Z+bpPeMOTMSqg4HSwrgjl1lxC4ARmx7RDonQut2bWHbGiZ/4w6uVuYcCOPhcWg5suCUAsNY9GggaWQ8YzWq5gJIqWZZU3Pfg1tke9CTbeLeqp+Q5ixrzqVExQGUNLPcc6v5dz6GRTOuBygkg/UO9JbpfsYlFQmIycHfCd/W+TXUGXdDAr6NFDm+Qdy5QPXnQcxJHF7XP1xi9ZsWQi114vhuVoD7b3Y3HkDKKuDID0KTtnDUcvAoLD5X0EJnBxu9tZ3tvjWcGH8Ah7ubtzBq2i4zAgGzuPnjbhYnIycXBqDPSfCe//BtPhLZsWMq6EczIO/grWqrMBvID8MXA1PxRQFfr8hGLlKCNpO3RXnwDWcyUKZHYppKsSrgvPvikT8++Ac7SzaoZ1kcMwGOuSQpk+YxPEo1FKPB+sE1bmSfZ7ikM4l1k/Ef4nFcZGhb3ReSKfGACr6jIQNzu2bkPulTR2VZaxAOUvq5EEej11hGc5zQs1zR3fUmzIodYJIlG57ICmw0wSSJCoMY5KmTiQXPvO3dX3A39bd7jDFJuZ0fhqeuU5WBHPJMTxUcsEg8rI9tOPTBt3xjs7lvjs2Hc2mZDGkfJSe0EUwq2ZON2RIVNbWiiykONCKVc5sAL18Nu58paLHB/ajQJ7gyk5Qm3zQcLhfYYZxBTxbXXKHtTyKIvncXMQHrx82rBWdTbXfgG8HIdYq7F1jQYBM91RUCiImfmTlypVytLw/GP27WTnrFRCYj8Pz0vGOJka5E1RsSTCzpL4uHEwmV9ALRj4CyvhF4XBuAGV5CzxSM6axXJAkn1LGtBbEAvmN2kP9X7D50AJQrmenTkvqbKl5hdrkTj7Y11FsmUrmA1ze5ZlLGf9Ew9rIO2TEBCObw4M9l8G77xCMPUiZcR7cdVYpqyJmReanmOVyOD6Nc5yTkblpXNvl9bdHv+AyHesNV8W3If3n5W2ah3SE8tnHhwYuCT35syWuGfRH8Bvs28Ee3uR3CgC/dwijDIVdgOQMhN7L4zvFK8Tl+Q081+FYvpNdT0UXgJLAVgxwLneAk/wL4Rk4KrRi8gaf5WNB+M04cZj/hcNYKS1XeVFJBo5cFDTYCeEm71Wbls3abeuPlId8B6ggk1fA+5nYcSArhdG4ts+LSyHHnaKDuav+AvpwGVptWeZyGXd4JtBbFqTrS/bw8DvDzb4Dw8vrbl3ftM80WPgsyaQIi0ywysg3weX6FNTi9ip6pDQUaGHbFmiYp63E0Fnl7u+9+CevuezGGe8HhftpCL4DFESVHO9fyPtHL9FdQXlsaBhM5vWMJX75xrIFo9P4sEmcMdpBnS5PMStpybnNw7FvUdP+dccp86Iqumz2gRpawuH4GmjWsyAYwD7bQqP/k3vX972IDg8osQPyOQI4AIfHhx8FIbom1OJtU9FZmbduZ40rNnwW5eJ0SLiDQQS8UPszpTDkc55SYJUzcOBWL/zgj8Imt4uqwVfzNxsK2tC69RTG7HaptHIK3ligRDnlRiO38mHH1ydizYIFayKLHYJ+BYrMUsiPeuZwuoQljXLyCxMGiqhs5noEkvXKcIv3H8n4JLj2ARm0zgVVcx4kyTugFlqVt8YBYI0D8nkn4eQLnLpWjfQzH/q0cPRujhxGDXYfc7lqiynjck/vvm3vDzX77lZRZYCtbcnxH/61vUcQy74ecuxdoA+wiaFwPmPLWoF3LgSrmkns/u1PQ3JfHl7um7BFX8YDOM3/AIfxuKRMlf9uyfyO91PC76ZO5xc7TppTYKj9JLJunRkYPAAXTWoipllZUpN9cgZAnAlys8PJbnh1Aqb3NdwTmkUdlR+G6u7nIY391DCUDsuf3nKwYlI+bmVx4+o3EnM2T9bS3uNlcow8gNPR3Kbjb2A0TylpMNuI8hakH/79q6B8leFwPtOxbfabYxMRB85xR42PDtu1FhN7MyGOguj3UU+lHFWaHBRRnHBgMzCP9W8DVfE7w+H4EQjCBnVqFPVOPwfFfjozHTMK1pxR+dj2G/AQXytXCeJCFq7h4feCGvwgXKcF51XL++Z5LxRqdGi4bT0JFeQrO5vmBxuC0XMZZX9O/i7Pb3HnrOQAyHspJ3+nlGOaVEKu1MLZBkLZu+DiJxqeaqcA2yP7/4psOk3298LXEwlcivJRUMy/FZVDa0vpD5R54HA0Cy5+xRyumclVCIsBzAb4INxKvMBs8vWOFXK+eVEsuHPDHKPa3QBFc28qxPsgCc8xKqtnopAna5ZFgDUyGzdoI5sg1EsZe2cyG3LnRRrwe+apIrx/h7wG5IcJbttc5q6QbYQFyzpUtpNO52AnfO9Wg+74EdQ2slpx2e9NyHHgRBbsXsHFkvjw4C+ooD+WYwfKoD64eQm83fvhaucZVbP2KaavXXYnQIZwK/4M+AjgpIj9QCYXFJTJbGALluA3g3a/cX2Tb8LGooyXQFv3dYKwD4PM+4ov5+kk83zoFUijG3ClShW9+5AVwB6oAIrSKoAIDkS1rDg4tD+xEsM3llsJxOb4YYMdTU3+ccJBp3oqPbJltwCyOR4deWE/Ab+7k7qcv9mtDlORTJqRR+rbet7LqPg6KKKTyh61jkYf//BR5ecIoASkHsBP9VcyeD0ONlv0U8ouNQi7K+/68lBA62f2voPZ4rfwTgcU807oPNix/jYuyP9taPY9pqLzgt0VHrc4wjDotwShRzPTLLx4DaLSSXD+N4vHvrBpRf3o/PxAW3QfcBS+wAzzs2ici04vvGZZaTsGQQbgKmuFzX/Yeeo499IXgtW3Rz4I+fVtUGL7lrSiogLyHLQLvY1TfrfbYz/3Ws9j2w7d1si2NwTqQI8sptQ4mFJxNKT/8ZRSn0yHIp2ZbEASYovQV8LN3jvrV0XfxQyxDq47I1kGJyB9c5F8bijkZD04FpeF+tcFyTnn5K5xCEEb2nuWQ736/6CMHywHcOYDW+qhQEGZ+164pe5KFZsb7EKDhA082O3jcfYJeLrPg+z5ZBoUU85GdADn/xAG+UJ4me85KNu4Itu5YARK24wm+ewE/jvTQXYGczk9uwtc04Bx8WujckZToa1fsyFb5hLDNzOT/LRjN65jkAbucnhE7wcNIb5N3Z59S5rpocoalJPnKOcf6Vgxr/hB2qC7/RXdh4EMfBEu9EFZASulrADgSt8rGPtG57La/6moPQIlMZMHKIwToPbzTebynDQhU3cmALWLGtRCE4+DR3nlsGU9WsruZI1tPV+FDP8MdTr9xXiiWOvglrUBzO/tidnD16btTLVOmPWD0SMYJe+ihB0Dhfhg+EU9dbkrpfdeqCaFtWNsxorHniO2uNVysftyrVK1qL3rAM5xAJs4hjATqkGlFfKiwBonTsMDw8tt62kQjd+BHv2nPTD86qYPTOyOXAvhfQxhXGVUzDiTD5beBSZrgyjsaDhGjAcaGvkH5QPTvsxmYFZRReyBPqx1/JkY5s/mdIaffeZTh8lq/+IgdyVE93spNVdCWlWJYfR/Rh5gYsDmZ963fTvU9v9gUHL7G/+u/W8pI/QbV3dfIhj9PDhRjQVHa2O3kZXcZhY08PfGOrOLg6/NiIvZh0EpXQ6J+W54pv0oM3w4tqVQq5QEWyEcDuxiiIMuuc6i5I6NqsaNUxQrbONRVlH9juINIfgZWCu0rRCPk7M6T6t9DpK/fA9uEgm0RT4Hj3sZNZ0NRbUaqWIkuIgwys/r6Pc9PO2akXFF1PboA0b1nPfyvjJmJMoWUuuXpnBd+3rLrKyb5Rx6q3Bsre85Eu71fnDUD4UoLHO4CE+yzBUAW0AwLUVsYA0V9FeMGQ9Ojw3GSmeyjTxeXywOblxgcddVEPoQNRi4l1MsT5BZkMFSaQthvw6Z9jeDil+Np2nO39b1fTDKXwMFBxa8uPdBgyybw/u3g9BBSuCoZjTSYMyx4OUf4LELOUAoEceh1xvAvVxrM3qr3Ia3CBbcucFjVrq+B0nyQbjOfKjRluzRSlDxYhM0CgI8N1ynFw43QMRLkBpBB2FQM5oCoQAnKRDrOQMe4EZq4PvA3ae6fCGQFrKMWQl0Fl+D5/l1zOe9veuw3PN5G1d1nygMejn89gT523KamhFVvhG4xha49+uc0p/UeGvvHs+iUoHWnvMF49cw07lXYQMDBYkalLncsgnf2r4lAsI/05hd40ZHWJZvdBaKXQAFyxd2j1rxIbj0k/CKt3c0+X6rziZZt86sH15yuGHT3xRdK8R0kuWdrox5XJ/tmqrd4sZBIBj5DMj5LfDsIGy5yzY4Alhzxznkfwk1ez+loqclgWD3pZAZn4NnbiynK0J2Q8Rjg6B3oDZPn4aKC+hCnJklGkAeDmLuinpIB3AMwfcsRr+h/IJe5cMxSD+yHhzR+4YM+4bIKfNG2vGlLUse7llMtpHfxUphNFRED2JU3AEZdEixBm1coPJzemQfM7zoHUa/dcN6Om/rRHm2je3RD4LM3Qap6FFRkwe8Cyo+KLCDoE1/ATWaW8vtA0Uabg+5WW3lCsHE5w131XGogKWBzJUleHu8Pz4HGqT48DPw5b8LIh4Uw84naxbOGnjmUGLB+d0iCNhX7zSNUyin1zCncx9pMCe7fAHSEIESAWXzJCf8m8OG+HeKYigKnHYn4LfUVfHeUsY4JBWTE5UdGHay2jbEr6oWeJ9++cDxbz07Am4WxKjxQzhcToxJav1JBY07jp2Ix5+Hd7p67psb7nnmU4eh95OZmVAjbGjr2pdS46+Gp2pJwX5VNPC2tV0IekW4xftTFbtH0LgqcqwwKTo5jVIPpBp76RAZaOCvYTHx446zxj/IdyrwB6M/MGfM+Ya9c/cN8pcVJitugx77NxSnq42Bvsc7zlk07fvZS2HqjPwogvpbtxwOmuwCsBfnssrqudLAjNPoo7LFPih8I3twAKW9HQ7XCkb/Gf53zeuTtVQj9ptRLj4FLvaXoWZeJUdc5vG2iwKVt8MJf26s9b8J1/s7eKqPwMs9FWqqe159a8JYsvJFZ2yWt4FbZD6oj0ohbAYKcTQzBDEsg1p9IkF7+qpEV89kbMgxUVwhmP+w6EHEIMugqJ3GnK6j0GiIRAJqk2WWMaVEZfkC7MH+fihb7XCxZ7lg/3Zb5OlXT68tc6+FXSPL91m3s2Y4NnwgROxLOFkI5xqgXC2AMs0hE8BjpTu5INvhcboIF6+AU7bRwRyvr2+qwcF8k0pjW89h4IhcDo/RxDwVjrLH2KSC5RxqZNgixAf7uyGmXXB6n+0kT5WyMYq/LfoBSKuLIN2Wshmz2a4R25i0FHeCjEMKPyQIu48Tx8qpWrVuMoB8eK+g9iGQDwtkueHYmsfDzO18ZE8YBJYKTvnkCeOTrKLieyKGrTDl6/+iQBkGpxj1sxgeeg4K4BpBxd/jjsTULpE7xYAU7F6S/arsQiiuS5MFV7hAMD2gVJ3Y3JIBCK1IxDl8YjPeMBSLIfge9n2us6nRajPzkd0x/3NxsHeGJcSnQR+fC88WgPeoJsyEUgUnMwxL8r1k/xAWbNvG0X/gmMA7EbITvv8/OLlKVDju6ly6W7eo3VORqZ48hNro/b1HUst+P7h5x8CZOvgDSacuSGfMHyd8EbyApKGFH1qgOxNQ24PasIhDBJYvHMD4JBV0LaNzH1vfxKbVAK2pBJcmNgX5KBy+H/68kD4zsZzLsizL+WiyA0p+4QNlGZws8H5pDL42AGm8DaLfsAn5jdnveKDjnIkxULhHv8EqcDQ6+P0ugw+wjbt5m2dNPnBM0vDWww3b+iPoPD86flJfluOMp4KtHVAmZcsTDvqlZAtI+DNQ7v4UavLeDSfHeYM9ByWF0wDQqrg+MHdsd7MEuls7oNqU2QouhmPUcjgStumKV8YSCdu5LT6tRsVCTbL2gGhFRQWpAt1XL4RVRzk7EDScH5IbDAiUO0Fep8zcSqjdzSzaYVPRRxLOWNwYjHc9Mz82yRtEvL3B0eMPh13uHTGH7aylMWaabj6Y7NAGYn2W7a6usAasYWv+/PmJ3dkFMa2BdNz3vt4q25lwc4P6OKeNxKb7QvFuBIMPTqvtgJrz65B2GwQTCZOaT/HhRDzhcifs+ECsa8X8IZ2umhFwOnSCzFoCJeeTlNFzWUXVLDlFFY10vu4rNOTY0obOgWwZ8mDrJ7Y03g+/aqPceshkzm0zvXOHpnrTs+nC9DHyGo1Go9EA/tbNDcRwHALepJ/YfDZYcR/Y8hpwLmXXFXiHfYSRnVBj2gbWvZswGhGMbyBO7/86l07tMsQajUaj0Wg0Go1Go9FoNBqNRqPRaDQajUaj0Wg0Go1Go9FoNBqNRqPRaDQajUaj0Wg0Go1Go9FoJg69GI5Go3nLgfsxxKuWgH5br2I0U4mzfm/x8l3ftciVV+rVO3cz2shrNJNA4wNbZ1qWtcgwjLKX0kwIIgzbdghh78UEnU8pdRBhj2spWEoZF4J4BGN7ESLm4aKgacvNTwBwOQ7XXQQ38wohHBN/hxzgXXCZUyEYfDowNEV31qSCVgXSnVJhQVnDbQtxe6XyEYRBtvYJQd+EvI3CcTFXo4JRi9nkKUJ5XAjOVPwuQKAEpQnBaS+j4nVCoMhgqRnBSsA1nDS8bM5zKmaPZDxJrxknaAhixDBJX+ENzMzaKm4OGo54vN/roqZLyIJe2H5QZnJu8znUMGfAp0mNItQeLhfNCG46MpPYfAZh8J9gxalLCgpe8JngvtfCA6aKTGHgLvBaM0AxzIZrVEBESbUA3JILBNcH16gG42JCoAQVj1+V4uBkTtdM3Pe//N0E4Tr4W7kt63hFDCw9h2cb786GacD1cD3w8W4Ckgchrz+Rz6x5WyPXqAfJxo1nSsHAbSkKyCBeF7chzgrICENVgtcY0RHgufRtH4aoQQhvg2AUSvoOeLJuUDkbKDU6uOAhy2brN62owc2tdivj1UDFs26dSXpOkFrl0EbCel8IG8Tvh1AYoyTxPiebXW0yewfL+lyxmaYhBijl5k7KrBkpGmoHEVaFh7oZXBBqJ7ZA7ZoGlA3Q+zZ6+PsxTufA90y4SaaWk9t6Cqzp7Ac/mAFmAn6T5XsARKJRcsDnXszhrJF7ExerOPF78rtFfn8EVPil/gbuk3yuYn+nCvToM2o0Go2mKNBpgLobIhKJrZzwGzild25s8r0hI6eYCTXyjQ+8WS+48xBicdwTuxa8m4MgejYcU7CGVfDqaG3wq7gxtwuOGLaYYIT0+inDmp8bvmNAQqVZFzBSjBqGS3pc0qsag/w2/FPAKMmtXfN/JUlJRhHQxlCj0Wg0qSiDL6y4DeZkPYR/H2ryXq3OTgllG/mG20Nuw+s6kBPjPHiN06nL7adOsM+JONQ2LWn0hJ381Gg0Go3m7Yw09nbChqN/MyY++sYy35SMCi3byPuDkZOhrr0GPJOyr6HRaDQazdsO3DKX0NNCzd5WFTNplG2gl6yLVMUG+eGc0PcTwt7DTOMAVjkTavK40T88vw0OC7zHW2IADmPJgRnjbZVAf0j11YwfeBaKz4UDUSbQz8JnxGvi5wQ3wuCziniM2EMDGyGIXTcT+ODpwOPjSMFBcERfwTCmljwxxcBNObxlDxxGBWUJBgKTPPMWBYuj4ExwsYkyuoULYcEbT807Q4lilJqgbWrhlvgHVaeJLsWTB8eBp5yb8Nwz4GUaJqLMwgXw/U04mAufC0CFFa+McSySoHOY21PF3BVJXZ4P1Bk42LTQ9xBs6ZXfw79srwmPLW0HfGbRu3u8XQF7ImxrIzXY10PLav+kYieFCRW+xcHeGXFuH2hQ4Qf5CkAm+CAn6iE7a0HDw4eYCV+DMpze3z5pQIGGFxwkVMThhmW9KxWgKBjZBAUuLFBplAkaHRCYGLz5c3CMin9caQ+vZgib9nLD3kgcFTFwrsadl9ymjFcltnUt3atXRWk0Gk3RLLhzg8ec4am3BfbZZocaTi6sobkmMetA68zAaZ3qlAR0JPiI3AFfBPthw3eoiaZenYYgDo6mDeCD1EidTJNeAChA/KyCkBsUbvKaEAB9Ww1n4HpyaH5yPJgghhzjZYJKV4OZ5eBkeSn1KY8nD2PGHGLt3HpDeHntVybTJo7bMJQEzl+9666pu+dLZwtypcpsjUaj0by1wdbBu7A96a5k+OyzxaHPEGOoA2zdEkIGesLMdjVQu7eLGjXzhGMwOsNOsL0MRvciFj8cjG092HhwLshi6qlcRHBcmTL6soV9xPiP1wHAVg+4Blzx0s4m740qdlKYWiOv0Wg0Gs0eAg4wH/a5qj2Cz2bMnMspmys4m0uJXQlG2i+YMYdyuxqMNrY44IyxeeATeGRrQypYwSUkBn9RcEPWM0Gfh+rnXR0rvK/L8xqNRqPRaDQajUaj0Wg0Go1Go9FoNBqNRqPRaDQajUaj0Wg0Go1Go9FoNBqNRqPRaDQajUaj0Wg0Go1Go9G8dSHk/wFmS0fs7ugGuwAAAABJRU5ErkJggg==">
            <a:extLst>
              <a:ext uri="{FF2B5EF4-FFF2-40B4-BE49-F238E27FC236}">
                <a16:creationId xmlns:a16="http://schemas.microsoft.com/office/drawing/2014/main" id="{1652C2FB-6681-4D5D-80A9-1C1C6DA46A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E343E839-0349-4354-9646-18D9C71C3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2777" y="6139134"/>
            <a:ext cx="1524643" cy="614298"/>
          </a:xfrm>
          <a:prstGeom prst="rect">
            <a:avLst/>
          </a:prstGeom>
        </p:spPr>
      </p:pic>
    </p:spTree>
    <p:extLst>
      <p:ext uri="{BB962C8B-B14F-4D97-AF65-F5344CB8AC3E}">
        <p14:creationId xmlns:p14="http://schemas.microsoft.com/office/powerpoint/2010/main" val="3100793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8264FA134614F8CB3CB40907CB9D7" ma:contentTypeVersion="3" ma:contentTypeDescription="Create a new document." ma:contentTypeScope="" ma:versionID="5eb1c88a6f0980bc8452d462cb22ed62">
  <xsd:schema xmlns:xsd="http://www.w3.org/2001/XMLSchema" xmlns:xs="http://www.w3.org/2001/XMLSchema" xmlns:p="http://schemas.microsoft.com/office/2006/metadata/properties" xmlns:ns2="fffcc574-f0f4-405a-a9a0-bd56926e65b9" xmlns:ns3="03c2a912-faf3-4880-afdb-e4166383d74a" targetNamespace="http://schemas.microsoft.com/office/2006/metadata/properties" ma:root="true" ma:fieldsID="aeb92c46596a236cb2fd8ee2b72a781d" ns2:_="" ns3:_="">
    <xsd:import namespace="fffcc574-f0f4-405a-a9a0-bd56926e65b9"/>
    <xsd:import namespace="03c2a912-faf3-4880-afdb-e4166383d74a"/>
    <xsd:element name="properties">
      <xsd:complexType>
        <xsd:sequence>
          <xsd:element name="documentManagement">
            <xsd:complexType>
              <xsd:all>
                <xsd:element ref="ns2:SharedWithUser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fcc574-f0f4-405a-a9a0-bd56926e65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c2a912-faf3-4880-afdb-e4166383d74a"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1E0DDE-89E3-4AB1-85B9-8ED8FCEE6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fcc574-f0f4-405a-a9a0-bd56926e65b9"/>
    <ds:schemaRef ds:uri="03c2a912-faf3-4880-afdb-e4166383d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9D5D37-F136-491B-A15A-5A472E84013A}">
  <ds:schemaRefs>
    <ds:schemaRef ds:uri="http://purl.org/dc/elements/1.1/"/>
    <ds:schemaRef ds:uri="http://schemas.microsoft.com/office/2006/metadata/properties"/>
    <ds:schemaRef ds:uri="fffcc574-f0f4-405a-a9a0-bd56926e65b9"/>
    <ds:schemaRef ds:uri="03c2a912-faf3-4880-afdb-e4166383d74a"/>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794A63D-2AEB-440C-A5A5-585BBFFC37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5094</TotalTime>
  <Words>877</Words>
  <Application>Microsoft Office PowerPoint</Application>
  <PresentationFormat>Widescreen</PresentationFormat>
  <Paragraphs>150</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Open Sans</vt:lpstr>
      <vt:lpstr>Open Sans Light</vt:lpstr>
      <vt:lpstr>The BraggestDemo</vt:lpstr>
      <vt:lpstr>Times New Roman</vt:lpstr>
      <vt:lpstr>Office Theme</vt:lpstr>
      <vt:lpstr>Haringey Music Service</vt:lpstr>
      <vt:lpstr>Agenda</vt:lpstr>
      <vt:lpstr>Current Process</vt:lpstr>
      <vt:lpstr>Why the change?</vt:lpstr>
      <vt:lpstr>What does this mean for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Cloe Loynes</dc:creator>
  <cp:lastModifiedBy>Rebecca Carter</cp:lastModifiedBy>
  <cp:revision>66</cp:revision>
  <dcterms:created xsi:type="dcterms:W3CDTF">2017-11-10T12:34:04Z</dcterms:created>
  <dcterms:modified xsi:type="dcterms:W3CDTF">2018-07-18T12:09:09Z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0x010100EAE8264FA134614F8CB3CB40907CB9D7</vt:lpwstr>
  </property>
</Properties>
</file>