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4"/>
    <p:sldMasterId id="2147483691" r:id="rId5"/>
    <p:sldMasterId id="2147483738" r:id="rId6"/>
    <p:sldMasterId id="2147483706" r:id="rId7"/>
    <p:sldMasterId id="2147483740" r:id="rId8"/>
  </p:sldMasterIdLst>
  <p:notesMasterIdLst>
    <p:notesMasterId r:id="rId25"/>
  </p:notesMasterIdLst>
  <p:handoutMasterIdLst>
    <p:handoutMasterId r:id="rId26"/>
  </p:handoutMasterIdLst>
  <p:sldIdLst>
    <p:sldId id="400" r:id="rId9"/>
    <p:sldId id="405" r:id="rId10"/>
    <p:sldId id="403" r:id="rId11"/>
    <p:sldId id="402" r:id="rId12"/>
    <p:sldId id="406" r:id="rId13"/>
    <p:sldId id="301" r:id="rId14"/>
    <p:sldId id="392" r:id="rId15"/>
    <p:sldId id="389" r:id="rId16"/>
    <p:sldId id="390" r:id="rId17"/>
    <p:sldId id="393" r:id="rId18"/>
    <p:sldId id="394" r:id="rId19"/>
    <p:sldId id="395" r:id="rId20"/>
    <p:sldId id="399" r:id="rId21"/>
    <p:sldId id="396" r:id="rId22"/>
    <p:sldId id="397" r:id="rId23"/>
    <p:sldId id="398" r:id="rId24"/>
  </p:sldIdLst>
  <p:sldSz cx="10691813" cy="7559675"/>
  <p:notesSz cx="6858000" cy="9144000"/>
  <p:defaultTextStyle>
    <a:defPPr>
      <a:defRPr lang="en-US"/>
    </a:defPPr>
    <a:lvl1pPr marL="0" algn="l" defTabSz="497754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497754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497754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497754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497754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497754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497754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497754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497754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48D5ECE-2B49-45B7-9BAA-4CDE622F8985}">
          <p14:sldIdLst>
            <p14:sldId id="400"/>
            <p14:sldId id="405"/>
          </p14:sldIdLst>
        </p14:section>
        <p14:section name="Untitled Section" id="{1AF6D1B3-6A56-434F-BD40-58A07C46E0CF}">
          <p14:sldIdLst>
            <p14:sldId id="403"/>
            <p14:sldId id="402"/>
            <p14:sldId id="406"/>
            <p14:sldId id="301"/>
            <p14:sldId id="392"/>
            <p14:sldId id="389"/>
            <p14:sldId id="390"/>
            <p14:sldId id="393"/>
            <p14:sldId id="394"/>
            <p14:sldId id="395"/>
            <p14:sldId id="399"/>
            <p14:sldId id="396"/>
            <p14:sldId id="397"/>
            <p14:sldId id="39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ssam Kimberley" initials="MK" lastIdx="1" clrIdx="0">
    <p:extLst>
      <p:ext uri="{19B8F6BF-5375-455C-9EA6-DF929625EA0E}">
        <p15:presenceInfo xmlns:p15="http://schemas.microsoft.com/office/powerpoint/2012/main" userId="S-1-5-21-686914715-1875186696-928725530-6460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173F"/>
    <a:srgbClr val="4B112C"/>
    <a:srgbClr val="54B8B3"/>
    <a:srgbClr val="160E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1937" autoAdjust="0"/>
  </p:normalViewPr>
  <p:slideViewPr>
    <p:cSldViewPr snapToGrid="0">
      <p:cViewPr varScale="1">
        <p:scale>
          <a:sx n="77" d="100"/>
          <a:sy n="77" d="100"/>
        </p:scale>
        <p:origin x="222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hleen Dimmock" userId="14351dc1-5873-418d-9f3e-a19c22201413" providerId="ADAL" clId="{26DF7288-156A-447F-9BDD-9FF57C8DF186}"/>
    <pc:docChg chg="custSel modSld sldOrd">
      <pc:chgData name="Kathleen Dimmock" userId="14351dc1-5873-418d-9f3e-a19c22201413" providerId="ADAL" clId="{26DF7288-156A-447F-9BDD-9FF57C8DF186}" dt="2023-08-22T13:34:34.106" v="6309" actId="20577"/>
      <pc:docMkLst>
        <pc:docMk/>
      </pc:docMkLst>
      <pc:sldChg chg="modNotesTx">
        <pc:chgData name="Kathleen Dimmock" userId="14351dc1-5873-418d-9f3e-a19c22201413" providerId="ADAL" clId="{26DF7288-156A-447F-9BDD-9FF57C8DF186}" dt="2023-08-22T13:28:43.630" v="6303" actId="20577"/>
        <pc:sldMkLst>
          <pc:docMk/>
          <pc:sldMk cId="3235827505" sldId="301"/>
        </pc:sldMkLst>
      </pc:sldChg>
      <pc:sldChg chg="modNotesTx">
        <pc:chgData name="Kathleen Dimmock" userId="14351dc1-5873-418d-9f3e-a19c22201413" providerId="ADAL" clId="{26DF7288-156A-447F-9BDD-9FF57C8DF186}" dt="2023-08-22T13:30:13.899" v="6306" actId="20577"/>
        <pc:sldMkLst>
          <pc:docMk/>
          <pc:sldMk cId="3761449139" sldId="389"/>
        </pc:sldMkLst>
      </pc:sldChg>
      <pc:sldChg chg="modNotesTx">
        <pc:chgData name="Kathleen Dimmock" userId="14351dc1-5873-418d-9f3e-a19c22201413" providerId="ADAL" clId="{26DF7288-156A-447F-9BDD-9FF57C8DF186}" dt="2023-08-22T13:30:21.678" v="6307" actId="20577"/>
        <pc:sldMkLst>
          <pc:docMk/>
          <pc:sldMk cId="4184108458" sldId="390"/>
        </pc:sldMkLst>
      </pc:sldChg>
      <pc:sldChg chg="ord modNotesTx">
        <pc:chgData name="Kathleen Dimmock" userId="14351dc1-5873-418d-9f3e-a19c22201413" providerId="ADAL" clId="{26DF7288-156A-447F-9BDD-9FF57C8DF186}" dt="2023-08-22T13:28:51.586" v="6304" actId="20577"/>
        <pc:sldMkLst>
          <pc:docMk/>
          <pc:sldMk cId="2097067318" sldId="392"/>
        </pc:sldMkLst>
      </pc:sldChg>
      <pc:sldChg chg="modSp mod modNotesTx">
        <pc:chgData name="Kathleen Dimmock" userId="14351dc1-5873-418d-9f3e-a19c22201413" providerId="ADAL" clId="{26DF7288-156A-447F-9BDD-9FF57C8DF186}" dt="2023-08-22T13:31:20.874" v="6308" actId="20577"/>
        <pc:sldMkLst>
          <pc:docMk/>
          <pc:sldMk cId="4291978071" sldId="393"/>
        </pc:sldMkLst>
        <pc:spChg chg="mod">
          <ac:chgData name="Kathleen Dimmock" userId="14351dc1-5873-418d-9f3e-a19c22201413" providerId="ADAL" clId="{26DF7288-156A-447F-9BDD-9FF57C8DF186}" dt="2023-08-22T07:10:22.970" v="4393" actId="20577"/>
          <ac:spMkLst>
            <pc:docMk/>
            <pc:sldMk cId="4291978071" sldId="393"/>
            <ac:spMk id="8" creationId="{A843E433-770C-0E1B-64FF-6270233D5F56}"/>
          </ac:spMkLst>
        </pc:spChg>
        <pc:spChg chg="mod">
          <ac:chgData name="Kathleen Dimmock" userId="14351dc1-5873-418d-9f3e-a19c22201413" providerId="ADAL" clId="{26DF7288-156A-447F-9BDD-9FF57C8DF186}" dt="2023-08-22T07:11:37.346" v="4437" actId="20577"/>
          <ac:spMkLst>
            <pc:docMk/>
            <pc:sldMk cId="4291978071" sldId="393"/>
            <ac:spMk id="9" creationId="{6ADADF92-B732-3C10-2B03-D49E081909C0}"/>
          </ac:spMkLst>
        </pc:spChg>
      </pc:sldChg>
      <pc:sldChg chg="modNotesTx">
        <pc:chgData name="Kathleen Dimmock" userId="14351dc1-5873-418d-9f3e-a19c22201413" providerId="ADAL" clId="{26DF7288-156A-447F-9BDD-9FF57C8DF186}" dt="2023-08-22T13:34:34.106" v="6309" actId="20577"/>
        <pc:sldMkLst>
          <pc:docMk/>
          <pc:sldMk cId="579138794" sldId="394"/>
        </pc:sldMkLst>
      </pc:sldChg>
      <pc:sldChg chg="modSp mod">
        <pc:chgData name="Kathleen Dimmock" userId="14351dc1-5873-418d-9f3e-a19c22201413" providerId="ADAL" clId="{26DF7288-156A-447F-9BDD-9FF57C8DF186}" dt="2023-08-16T10:59:08.358" v="23" actId="20577"/>
        <pc:sldMkLst>
          <pc:docMk/>
          <pc:sldMk cId="3140863127" sldId="397"/>
        </pc:sldMkLst>
        <pc:spChg chg="mod">
          <ac:chgData name="Kathleen Dimmock" userId="14351dc1-5873-418d-9f3e-a19c22201413" providerId="ADAL" clId="{26DF7288-156A-447F-9BDD-9FF57C8DF186}" dt="2023-08-16T10:59:08.358" v="23" actId="20577"/>
          <ac:spMkLst>
            <pc:docMk/>
            <pc:sldMk cId="3140863127" sldId="397"/>
            <ac:spMk id="2" creationId="{C0FBB5AA-9617-8F4E-9157-62BA0092584C}"/>
          </ac:spMkLst>
        </pc:spChg>
      </pc:sldChg>
      <pc:sldChg chg="modNotesTx">
        <pc:chgData name="Kathleen Dimmock" userId="14351dc1-5873-418d-9f3e-a19c22201413" providerId="ADAL" clId="{26DF7288-156A-447F-9BDD-9FF57C8DF186}" dt="2023-08-22T13:25:58.161" v="6302" actId="20577"/>
        <pc:sldMkLst>
          <pc:docMk/>
          <pc:sldMk cId="2392525099" sldId="400"/>
        </pc:sldMkLst>
      </pc:sldChg>
      <pc:sldChg chg="modSp mod">
        <pc:chgData name="Kathleen Dimmock" userId="14351dc1-5873-418d-9f3e-a19c22201413" providerId="ADAL" clId="{26DF7288-156A-447F-9BDD-9FF57C8DF186}" dt="2023-08-21T15:14:51.779" v="950" actId="20577"/>
        <pc:sldMkLst>
          <pc:docMk/>
          <pc:sldMk cId="1963581884" sldId="403"/>
        </pc:sldMkLst>
        <pc:spChg chg="mod">
          <ac:chgData name="Kathleen Dimmock" userId="14351dc1-5873-418d-9f3e-a19c22201413" providerId="ADAL" clId="{26DF7288-156A-447F-9BDD-9FF57C8DF186}" dt="2023-08-21T15:14:51.779" v="950" actId="20577"/>
          <ac:spMkLst>
            <pc:docMk/>
            <pc:sldMk cId="1963581884" sldId="403"/>
            <ac:spMk id="3" creationId="{00000000-0000-0000-0000-000000000000}"/>
          </ac:spMkLst>
        </pc:spChg>
      </pc:sldChg>
      <pc:sldChg chg="modSp mod">
        <pc:chgData name="Kathleen Dimmock" userId="14351dc1-5873-418d-9f3e-a19c22201413" providerId="ADAL" clId="{26DF7288-156A-447F-9BDD-9FF57C8DF186}" dt="2023-08-21T15:14:39.668" v="947" actId="5793"/>
        <pc:sldMkLst>
          <pc:docMk/>
          <pc:sldMk cId="1117805061" sldId="406"/>
        </pc:sldMkLst>
        <pc:spChg chg="mod">
          <ac:chgData name="Kathleen Dimmock" userId="14351dc1-5873-418d-9f3e-a19c22201413" providerId="ADAL" clId="{26DF7288-156A-447F-9BDD-9FF57C8DF186}" dt="2023-08-21T15:14:39.668" v="947" actId="5793"/>
          <ac:spMkLst>
            <pc:docMk/>
            <pc:sldMk cId="1117805061" sldId="406"/>
            <ac:spMk id="4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E4DE336-AAF4-46BF-8A7A-D2259410329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11D974-2B29-47CE-8A20-4454D8DDB23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47E122-6915-463A-9D96-D7BFFA9B6AEA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8899F3-F67C-41D6-9756-DAC9609F20A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17B449-B1C3-4D27-A9A1-55757434CF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86AE13-FAC6-4520-9D8D-813E129CDC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31585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C537A9-6BED-49D5-A829-01E9ACE29522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8CF80C-D473-4A94-878F-8BB3CF6D60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218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CF80C-D473-4A94-878F-8BB3CF6D606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8459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CF80C-D473-4A94-878F-8BB3CF6D606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9447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CF80C-D473-4A94-878F-8BB3CF6D606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757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CF80C-D473-4A94-878F-8BB3CF6D606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7897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CF80C-D473-4A94-878F-8BB3CF6D606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706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CF80C-D473-4A94-878F-8BB3CF6D606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0172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CF80C-D473-4A94-878F-8BB3CF6D606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0155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1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4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4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4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4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4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4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4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4.emf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4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4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4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4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4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4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4.e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4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4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4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4.emf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5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4.emf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4.emf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4.emf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4.emf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4.emf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4.emf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4.emf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4.emf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4.emf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4.emf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4.emf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4.emf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4.emf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4.emf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4.emf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4.emf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4.emf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5F2BA-1FEE-D942-0922-9CAFFE3D98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6675" y="1236663"/>
            <a:ext cx="8018463" cy="2632075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7069C5-08BE-DBBD-6A23-D4845445AE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6675" y="3970338"/>
            <a:ext cx="8018463" cy="18256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58816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70E5584-EBF7-434C-95F9-310E0C8B72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6431" y="3537976"/>
            <a:ext cx="5638950" cy="48372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lang="en-US" sz="2800" b="1" kern="1200" dirty="0" smtClean="0">
                <a:solidFill>
                  <a:schemeClr val="accent1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defRPr>
            </a:lvl1pPr>
          </a:lstStyle>
          <a:p>
            <a:r>
              <a:rPr lang="en-US"/>
              <a:t>Click to edit presentation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8728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7D7CC6E-4D02-440B-AAE0-4790C1D195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6431" y="3537976"/>
            <a:ext cx="5638950" cy="48372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lang="en-US" sz="2800" b="1" kern="1200" dirty="0" smtClean="0">
                <a:solidFill>
                  <a:schemeClr val="accent1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defRPr>
            </a:lvl1pPr>
          </a:lstStyle>
          <a:p>
            <a:r>
              <a:rPr lang="en-US"/>
              <a:t>Click to edit presentation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84423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98EED55-57F8-494A-8C44-14B5E32076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6431" y="3537976"/>
            <a:ext cx="5638950" cy="48372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lang="en-US" sz="2800" b="1" kern="1200" dirty="0" smtClean="0">
                <a:solidFill>
                  <a:schemeClr val="accent1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defRPr>
            </a:lvl1pPr>
          </a:lstStyle>
          <a:p>
            <a:r>
              <a:rPr lang="en-US"/>
              <a:t>Click to edit presentation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7040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84E040E-BCB8-4B42-AAF0-6725DB01F8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6431" y="3537976"/>
            <a:ext cx="5638950" cy="48372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lang="en-US" sz="2800" b="1" kern="1200" dirty="0" smtClean="0">
                <a:solidFill>
                  <a:schemeClr val="accent1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defRPr>
            </a:lvl1pPr>
          </a:lstStyle>
          <a:p>
            <a:r>
              <a:rPr lang="en-US"/>
              <a:t>Click to edit presentation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3382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E4FCDBC-338A-4F27-A704-F94E035492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6431" y="3537976"/>
            <a:ext cx="5638950" cy="48372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lang="en-US" sz="2800" b="1" kern="1200" dirty="0" smtClean="0">
                <a:solidFill>
                  <a:schemeClr val="accent1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defRPr>
            </a:lvl1pPr>
          </a:lstStyle>
          <a:p>
            <a:r>
              <a:rPr lang="en-US"/>
              <a:t>Click to edit presentation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06320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05FE33D-3B4A-4E9F-B91C-F64819ED8C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6431" y="3537976"/>
            <a:ext cx="5638950" cy="48372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lang="en-US" sz="2800" b="1" kern="1200" dirty="0" smtClean="0">
                <a:solidFill>
                  <a:schemeClr val="accent1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defRPr>
            </a:lvl1pPr>
          </a:lstStyle>
          <a:p>
            <a:r>
              <a:rPr lang="en-US"/>
              <a:t>Click to edit presentation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88031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DAD7A3D-F2B8-462D-9667-D603B6157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6431" y="3537976"/>
            <a:ext cx="5638950" cy="48372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lang="en-US" sz="2800" b="1" kern="1200" dirty="0" smtClean="0">
                <a:solidFill>
                  <a:schemeClr val="accent1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defRPr>
            </a:lvl1pPr>
          </a:lstStyle>
          <a:p>
            <a:r>
              <a:rPr lang="en-US"/>
              <a:t>Click to edit presentation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58985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4D09469-3345-4104-9DE2-8E6FCA2AF6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6431" y="3537976"/>
            <a:ext cx="5638950" cy="48372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lang="en-US" sz="2800" b="1" kern="1200" dirty="0" smtClean="0">
                <a:solidFill>
                  <a:schemeClr val="accent1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defRPr>
            </a:lvl1pPr>
          </a:lstStyle>
          <a:p>
            <a:r>
              <a:rPr lang="en-US"/>
              <a:t>Click to edit presentation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93186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B77AEEA-5808-4D6D-89D3-9F23491840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6431" y="3537976"/>
            <a:ext cx="5638950" cy="48372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lang="en-US" sz="2800" b="1" kern="1200" dirty="0" smtClean="0">
                <a:solidFill>
                  <a:schemeClr val="accent1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defRPr>
            </a:lvl1pPr>
          </a:lstStyle>
          <a:p>
            <a:r>
              <a:rPr lang="en-US"/>
              <a:t>Click to edit presentation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7130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B566401-037E-4158-9A87-B1DDC80FAB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6431" y="3537976"/>
            <a:ext cx="5638950" cy="48372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lang="en-US" sz="2800" b="1" kern="1200" dirty="0" smtClean="0">
                <a:solidFill>
                  <a:schemeClr val="accent1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defRPr>
            </a:lvl1pPr>
          </a:lstStyle>
          <a:p>
            <a:r>
              <a:rPr lang="en-US"/>
              <a:t>Click to edit presentation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266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42A3AF3-9959-4755-AE03-C6AFAFA6AB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60000"/>
            <a:ext cx="7899149" cy="65146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4000" b="1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A7374AC-90F6-44D2-AAC1-99B662447D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0000" y="1440000"/>
            <a:ext cx="4086000" cy="427809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Click to edit heading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2D015CF-F0B4-4FE6-86A2-A76896E6C6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80000" y="2160000"/>
            <a:ext cx="4086000" cy="31598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Font typeface="Arial" panose="020B0604020202020204" pitchFamily="34" charset="0"/>
              <a:buNone/>
              <a:defRPr sz="1600" b="0"/>
            </a:lvl1pPr>
          </a:lstStyle>
          <a:p>
            <a:pPr lvl="0"/>
            <a:r>
              <a:rPr lang="en-US"/>
              <a:t>Click to edit body 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8929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81426-0AF2-6F43-8A6F-00536C237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119" y="2695562"/>
            <a:ext cx="4558347" cy="2803771"/>
          </a:xfrm>
          <a:prstGeom prst="rect">
            <a:avLst/>
          </a:prstGeom>
        </p:spPr>
        <p:txBody>
          <a:bodyPr lIns="0" anchor="ctr"/>
          <a:lstStyle>
            <a:lvl1pPr algn="ctr">
              <a:defRPr sz="3157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12D2E4-25F3-E645-AAFB-664C19A84C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35007" y="1359692"/>
            <a:ext cx="4693687" cy="5475514"/>
          </a:xfrm>
        </p:spPr>
        <p:txBody>
          <a:bodyPr lIns="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EA3C2B-339E-ED44-B68B-E3434423BC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4382" y="5848984"/>
            <a:ext cx="2818963" cy="17216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435853-43B2-0D44-8743-969D8F3EAF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102" y="157466"/>
            <a:ext cx="3158449" cy="34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6435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85D62-35E9-2446-A3BC-BC3F49E107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E9D311-AF0F-CC43-918D-84688FE99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2535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85D62-35E9-2446-A3BC-BC3F49E107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C51561-DB29-5A42-82DB-CAC387D8E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52401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46E7C-C617-F746-A7EC-00F8CE70F4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3120" y="1597683"/>
            <a:ext cx="4956100" cy="5237524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12D2E4-25F3-E645-AAFB-664C19A84C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72594" y="1597683"/>
            <a:ext cx="4956100" cy="5237524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9756E4-A7F4-B743-948C-E5355FE91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61619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46E7C-C617-F746-A7EC-00F8CE70F4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3120" y="1597683"/>
            <a:ext cx="4956100" cy="5237524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12D2E4-25F3-E645-AAFB-664C19A84C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72595" y="1597683"/>
            <a:ext cx="4956099" cy="5237524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2234A8-E3D9-0943-9695-214554827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27605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63970-A563-2D4C-A665-6294B0444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46760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909E9-2496-A847-AD67-1878E5ED9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7848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C41BEA8-7807-094F-BF45-505D63EC9F5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0691813" cy="755967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8ED06-1F4C-9B46-9CD5-11D3FF4F1256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86665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screen im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C41BEA8-7807-094F-BF45-505D63EC9F5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0691813" cy="755967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CA5118-BDFD-4847-B154-BD8062B0F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47910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9D94C00-24C7-C74B-B16C-50D1C49780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0691813" cy="75596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F28DF9-2DA1-1142-A349-CDAD64FC38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4382" y="5848984"/>
            <a:ext cx="2818963" cy="17216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31A762-1ACE-1548-B98D-24D01D3ACE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02" y="157466"/>
            <a:ext cx="3158449" cy="34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270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42A3AF3-9959-4755-AE03-C6AFAFA6AB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60000"/>
            <a:ext cx="7899149" cy="65146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40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A7374AC-90F6-44D2-AAC1-99B662447D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0000" y="1440000"/>
            <a:ext cx="4086000" cy="427809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Click to edit heading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2D015CF-F0B4-4FE6-86A2-A76896E6C6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80000" y="2160000"/>
            <a:ext cx="4086000" cy="31598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body 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9584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81426-0AF2-6F43-8A6F-00536C237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119" y="2695562"/>
            <a:ext cx="4558347" cy="2803771"/>
          </a:xfrm>
          <a:prstGeom prst="rect">
            <a:avLst/>
          </a:prstGeom>
        </p:spPr>
        <p:txBody>
          <a:bodyPr lIns="0" anchor="ctr"/>
          <a:lstStyle>
            <a:lvl1pPr algn="ctr">
              <a:defRPr sz="3157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12D2E4-25F3-E645-AAFB-664C19A84C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35007" y="1359692"/>
            <a:ext cx="4693687" cy="5475514"/>
          </a:xfrm>
        </p:spPr>
        <p:txBody>
          <a:bodyPr lIns="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EA3C2B-339E-ED44-B68B-E3434423BC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4382" y="5848984"/>
            <a:ext cx="2818963" cy="17216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435853-43B2-0D44-8743-969D8F3EAF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102" y="157466"/>
            <a:ext cx="3158449" cy="34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1209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17A41EB-2A35-5B4B-838A-9868B98D7D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4382" y="5848984"/>
            <a:ext cx="2818963" cy="17216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8F6FBD-7517-164E-88AF-5A9504A4EE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02" y="157466"/>
            <a:ext cx="3158449" cy="34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2483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76B4AF-0CFD-0149-8CA5-474D10B440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91813" cy="7559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7A41EB-2A35-5B4B-838A-9868B98D7D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4382" y="5848984"/>
            <a:ext cx="2818963" cy="17216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0251A8-823C-A94C-BF0B-DE1F0306F3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02" y="157466"/>
            <a:ext cx="3158449" cy="34934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4ABA85F-4152-1E4E-91A4-CA62E26DE8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546" y="2229351"/>
            <a:ext cx="3158449" cy="708810"/>
          </a:xfrm>
          <a:prstGeom prst="rect">
            <a:avLst/>
          </a:prstGeom>
          <a:noFill/>
        </p:spPr>
        <p:txBody>
          <a:bodyPr anchor="b"/>
          <a:lstStyle>
            <a:lvl1pPr marL="11138" indent="0" algn="l">
              <a:tabLst/>
              <a:defRPr sz="3157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27494C2-E28D-5C46-97D9-6F0AB0D9467D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55546" y="3248416"/>
            <a:ext cx="3158449" cy="31324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rgbClr val="E40040"/>
              </a:buClr>
              <a:defRPr>
                <a:solidFill>
                  <a:schemeClr val="tx1"/>
                </a:solidFill>
              </a:defRPr>
            </a:lvl2pPr>
            <a:lvl3pPr>
              <a:buClr>
                <a:srgbClr val="53BAB3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6C1940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0600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person, holding&#10;&#10;Description automatically generated">
            <a:extLst>
              <a:ext uri="{FF2B5EF4-FFF2-40B4-BE49-F238E27FC236}">
                <a16:creationId xmlns:a16="http://schemas.microsoft.com/office/drawing/2014/main" id="{29CB75B6-44CD-EAAC-9311-89B0DC08CE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82654" y="1707"/>
            <a:ext cx="6809160" cy="7559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7A41EB-2A35-5B4B-838A-9868B98D7D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4382" y="5848984"/>
            <a:ext cx="2818963" cy="17216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63A6E5-E37C-8C43-85BB-74ECE771070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02" y="157466"/>
            <a:ext cx="3158449" cy="34934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65030BD-61DA-1E40-8E40-C32FFD41E5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546" y="2229351"/>
            <a:ext cx="3158449" cy="708810"/>
          </a:xfrm>
          <a:prstGeom prst="rect">
            <a:avLst/>
          </a:prstGeom>
          <a:noFill/>
        </p:spPr>
        <p:txBody>
          <a:bodyPr anchor="b"/>
          <a:lstStyle>
            <a:lvl1pPr marL="11138" indent="0" algn="l">
              <a:tabLst/>
              <a:defRPr sz="3157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AACD4D3-4ABA-4343-87DD-149318E0726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55546" y="3248416"/>
            <a:ext cx="3158449" cy="31324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rgbClr val="E40040"/>
              </a:buClr>
              <a:defRPr>
                <a:solidFill>
                  <a:schemeClr val="tx1"/>
                </a:solidFill>
              </a:defRPr>
            </a:lvl2pPr>
            <a:lvl3pPr>
              <a:buClr>
                <a:srgbClr val="53BAB3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6C1940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7246455-6A12-9047-BBD2-7CA9C1674EEE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55545" y="6777670"/>
            <a:ext cx="3100124" cy="385215"/>
          </a:xfrm>
        </p:spPr>
        <p:txBody>
          <a:bodyPr/>
          <a:lstStyle>
            <a:lvl1pPr>
              <a:defRPr sz="1403">
                <a:solidFill>
                  <a:schemeClr val="accent1"/>
                </a:solidFill>
              </a:defRPr>
            </a:lvl1pPr>
          </a:lstStyle>
          <a:p>
            <a:r>
              <a:rPr lang="en-GB"/>
              <a:t>Freedom to make it personal</a:t>
            </a:r>
          </a:p>
        </p:txBody>
      </p:sp>
    </p:spTree>
    <p:extLst>
      <p:ext uri="{BB962C8B-B14F-4D97-AF65-F5344CB8AC3E}">
        <p14:creationId xmlns:p14="http://schemas.microsoft.com/office/powerpoint/2010/main" val="21892363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E299A5-788A-4544-98A9-C145045B9A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1"/>
          <a:stretch/>
        </p:blipFill>
        <p:spPr>
          <a:xfrm>
            <a:off x="0" y="0"/>
            <a:ext cx="10691813" cy="75706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7A41EB-2A35-5B4B-838A-9868B98D7D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4382" y="5848984"/>
            <a:ext cx="2818963" cy="17216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56E2A1-9EAC-1BF1-EA6D-2F81EBFFFF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02" y="157466"/>
            <a:ext cx="3158449" cy="34934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61B8DE2-2272-CBAB-9262-EA5B7D5FBF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546" y="2229351"/>
            <a:ext cx="3158449" cy="708810"/>
          </a:xfrm>
          <a:prstGeom prst="rect">
            <a:avLst/>
          </a:prstGeom>
          <a:noFill/>
        </p:spPr>
        <p:txBody>
          <a:bodyPr anchor="b"/>
          <a:lstStyle>
            <a:lvl1pPr marL="11138" indent="0" algn="l">
              <a:tabLst/>
              <a:defRPr sz="3157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8676A91-3125-177F-97CF-2FE14B99F40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55546" y="3248416"/>
            <a:ext cx="3158449" cy="31324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rgbClr val="E40040"/>
              </a:buClr>
              <a:defRPr>
                <a:solidFill>
                  <a:schemeClr val="tx1"/>
                </a:solidFill>
              </a:defRPr>
            </a:lvl2pPr>
            <a:lvl3pPr>
              <a:buClr>
                <a:srgbClr val="53BAB3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6C1940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453DCE0-00EC-D2D1-68E8-7495C2F7C7C6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55545" y="6777670"/>
            <a:ext cx="3100124" cy="385215"/>
          </a:xfrm>
        </p:spPr>
        <p:txBody>
          <a:bodyPr/>
          <a:lstStyle>
            <a:lvl1pPr>
              <a:defRPr sz="1403">
                <a:solidFill>
                  <a:schemeClr val="accent1"/>
                </a:solidFill>
              </a:defRPr>
            </a:lvl1pPr>
          </a:lstStyle>
          <a:p>
            <a:r>
              <a:rPr lang="en-GB"/>
              <a:t>Freedom to make it personal</a:t>
            </a:r>
          </a:p>
        </p:txBody>
      </p:sp>
    </p:spTree>
    <p:extLst>
      <p:ext uri="{BB962C8B-B14F-4D97-AF65-F5344CB8AC3E}">
        <p14:creationId xmlns:p14="http://schemas.microsoft.com/office/powerpoint/2010/main" val="28721060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4C4711-2055-E44F-9CE1-8C2E17D30D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7357" y="-18416"/>
            <a:ext cx="10703866" cy="75890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7A41EB-2A35-5B4B-838A-9868B98D7D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4382" y="5848984"/>
            <a:ext cx="2818963" cy="17216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55DC9D-BF59-BB4E-4045-647B4E810F9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02" y="157466"/>
            <a:ext cx="3158449" cy="34934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88969AF-62BD-9C78-EA44-A96AAEF1B2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546" y="2229351"/>
            <a:ext cx="3158449" cy="708810"/>
          </a:xfrm>
          <a:prstGeom prst="rect">
            <a:avLst/>
          </a:prstGeom>
          <a:noFill/>
        </p:spPr>
        <p:txBody>
          <a:bodyPr anchor="b"/>
          <a:lstStyle>
            <a:lvl1pPr marL="11138" indent="0" algn="l">
              <a:tabLst/>
              <a:defRPr sz="3157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7F43C48-0394-F7AD-15D9-A6441D3ADDF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55546" y="3248416"/>
            <a:ext cx="3158449" cy="31324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rgbClr val="E40040"/>
              </a:buClr>
              <a:defRPr>
                <a:solidFill>
                  <a:schemeClr val="tx1"/>
                </a:solidFill>
              </a:defRPr>
            </a:lvl2pPr>
            <a:lvl3pPr>
              <a:buClr>
                <a:srgbClr val="53BAB3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6C1940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7D4E8F9-7845-14C9-63E0-2341980CAF0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55545" y="6777670"/>
            <a:ext cx="3100124" cy="385215"/>
          </a:xfrm>
        </p:spPr>
        <p:txBody>
          <a:bodyPr/>
          <a:lstStyle>
            <a:lvl1pPr>
              <a:defRPr sz="1403">
                <a:solidFill>
                  <a:schemeClr val="accent1"/>
                </a:solidFill>
              </a:defRPr>
            </a:lvl1pPr>
          </a:lstStyle>
          <a:p>
            <a:r>
              <a:rPr lang="en-GB"/>
              <a:t>Freedom to make it personal</a:t>
            </a:r>
          </a:p>
        </p:txBody>
      </p:sp>
    </p:spTree>
    <p:extLst>
      <p:ext uri="{BB962C8B-B14F-4D97-AF65-F5344CB8AC3E}">
        <p14:creationId xmlns:p14="http://schemas.microsoft.com/office/powerpoint/2010/main" val="6683925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6B81EF-01B5-4241-A006-B33331175E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91813" cy="7559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7A41EB-2A35-5B4B-838A-9868B98D7D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4382" y="5848984"/>
            <a:ext cx="2818963" cy="17216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CECB19-EA8C-5F48-BFB7-62F50D9D48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02" y="157466"/>
            <a:ext cx="3158449" cy="34934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7AFA375-03FC-534D-9977-77C923F600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5705" y="3425433"/>
            <a:ext cx="4000181" cy="708810"/>
          </a:xfrm>
          <a:prstGeom prst="rect">
            <a:avLst/>
          </a:prstGeom>
          <a:noFill/>
        </p:spPr>
        <p:txBody>
          <a:bodyPr anchor="b"/>
          <a:lstStyle>
            <a:lvl1pPr marL="11138" indent="0" algn="l">
              <a:tabLst/>
              <a:defRPr sz="7016">
                <a:solidFill>
                  <a:schemeClr val="tx1"/>
                </a:solidFill>
              </a:defRPr>
            </a:lvl1pPr>
          </a:lstStyle>
          <a:p>
            <a:r>
              <a:rPr lang="en-GB"/>
              <a:t>Health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20EDBD3-B19D-924B-8407-B09B28229386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55545" y="6777670"/>
            <a:ext cx="3100124" cy="385215"/>
          </a:xfrm>
        </p:spPr>
        <p:txBody>
          <a:bodyPr/>
          <a:lstStyle>
            <a:lvl1pPr>
              <a:defRPr sz="1403">
                <a:solidFill>
                  <a:schemeClr val="accent1"/>
                </a:solidFill>
              </a:defRPr>
            </a:lvl1pPr>
          </a:lstStyle>
          <a:p>
            <a:r>
              <a:rPr lang="en-GB"/>
              <a:t>Freedom to make it personal</a:t>
            </a:r>
          </a:p>
        </p:txBody>
      </p:sp>
    </p:spTree>
    <p:extLst>
      <p:ext uri="{BB962C8B-B14F-4D97-AF65-F5344CB8AC3E}">
        <p14:creationId xmlns:p14="http://schemas.microsoft.com/office/powerpoint/2010/main" val="13306363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8911CF-A12E-EA4E-B55E-454BBBCF8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91813" cy="7559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7A41EB-2A35-5B4B-838A-9868B98D7D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4382" y="5848984"/>
            <a:ext cx="2818963" cy="17216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CECB19-EA8C-5F48-BFB7-62F50D9D48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02" y="157466"/>
            <a:ext cx="3158449" cy="34934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7AFA375-03FC-534D-9977-77C923F600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5705" y="3425433"/>
            <a:ext cx="4000181" cy="708810"/>
          </a:xfrm>
          <a:prstGeom prst="rect">
            <a:avLst/>
          </a:prstGeom>
          <a:noFill/>
        </p:spPr>
        <p:txBody>
          <a:bodyPr anchor="b"/>
          <a:lstStyle>
            <a:lvl1pPr marL="11138" indent="0" algn="l">
              <a:tabLst/>
              <a:defRPr sz="7016">
                <a:solidFill>
                  <a:schemeClr val="tx1"/>
                </a:solidFill>
              </a:defRPr>
            </a:lvl1pPr>
          </a:lstStyle>
          <a:p>
            <a:r>
              <a:rPr lang="en-GB"/>
              <a:t>Support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20EDBD3-B19D-924B-8407-B09B28229386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55545" y="6777670"/>
            <a:ext cx="3100124" cy="385215"/>
          </a:xfrm>
        </p:spPr>
        <p:txBody>
          <a:bodyPr/>
          <a:lstStyle>
            <a:lvl1pPr>
              <a:defRPr sz="1403">
                <a:solidFill>
                  <a:schemeClr val="accent1"/>
                </a:solidFill>
              </a:defRPr>
            </a:lvl1pPr>
          </a:lstStyle>
          <a:p>
            <a:r>
              <a:rPr lang="en-GB"/>
              <a:t>Freedom to make it personal</a:t>
            </a:r>
          </a:p>
        </p:txBody>
      </p:sp>
    </p:spTree>
    <p:extLst>
      <p:ext uri="{BB962C8B-B14F-4D97-AF65-F5344CB8AC3E}">
        <p14:creationId xmlns:p14="http://schemas.microsoft.com/office/powerpoint/2010/main" val="40200901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A6CA11-FB89-0B4D-A2EC-6313C2DF7A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91813" cy="7559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7A41EB-2A35-5B4B-838A-9868B98D7D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4382" y="5848984"/>
            <a:ext cx="2818963" cy="17216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CECB19-EA8C-5F48-BFB7-62F50D9D48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02" y="157466"/>
            <a:ext cx="3158449" cy="34934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7AFA375-03FC-534D-9977-77C923F600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5705" y="3425433"/>
            <a:ext cx="4000181" cy="708810"/>
          </a:xfrm>
          <a:prstGeom prst="rect">
            <a:avLst/>
          </a:prstGeom>
          <a:noFill/>
        </p:spPr>
        <p:txBody>
          <a:bodyPr anchor="b"/>
          <a:lstStyle>
            <a:lvl1pPr marL="11138" indent="0" algn="l">
              <a:tabLst/>
              <a:defRPr sz="7016">
                <a:solidFill>
                  <a:schemeClr val="tx1"/>
                </a:solidFill>
              </a:defRPr>
            </a:lvl1pPr>
          </a:lstStyle>
          <a:p>
            <a:r>
              <a:rPr lang="en-GB"/>
              <a:t>Care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20EDBD3-B19D-924B-8407-B09B28229386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55545" y="6777670"/>
            <a:ext cx="3100124" cy="385215"/>
          </a:xfrm>
        </p:spPr>
        <p:txBody>
          <a:bodyPr/>
          <a:lstStyle>
            <a:lvl1pPr>
              <a:defRPr sz="1403">
                <a:solidFill>
                  <a:schemeClr val="accent1"/>
                </a:solidFill>
              </a:defRPr>
            </a:lvl1pPr>
          </a:lstStyle>
          <a:p>
            <a:r>
              <a:rPr lang="en-GB"/>
              <a:t>Freedom to make it personal</a:t>
            </a:r>
          </a:p>
        </p:txBody>
      </p:sp>
    </p:spTree>
    <p:extLst>
      <p:ext uri="{BB962C8B-B14F-4D97-AF65-F5344CB8AC3E}">
        <p14:creationId xmlns:p14="http://schemas.microsoft.com/office/powerpoint/2010/main" val="21729332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58A3E93-3143-4146-A776-7E5843C936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4" y="1530"/>
            <a:ext cx="10687486" cy="75566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7A41EB-2A35-5B4B-838A-9868B98D7D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4382" y="5848984"/>
            <a:ext cx="2818963" cy="17216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CECB19-EA8C-5F48-BFB7-62F50D9D48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02" y="157466"/>
            <a:ext cx="3158449" cy="34934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7AFA375-03FC-534D-9977-77C923F600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45907" y="2229351"/>
            <a:ext cx="4468481" cy="708810"/>
          </a:xfrm>
          <a:prstGeom prst="rect">
            <a:avLst/>
          </a:prstGeom>
          <a:noFill/>
        </p:spPr>
        <p:txBody>
          <a:bodyPr anchor="b"/>
          <a:lstStyle>
            <a:lvl1pPr marL="11138" indent="0" algn="l">
              <a:tabLst/>
              <a:defRPr sz="3157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711598F-CF38-9740-BE04-1E37D6BDAEE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345907" y="3248416"/>
            <a:ext cx="4468481" cy="31324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rgbClr val="E40040"/>
              </a:buClr>
              <a:defRPr>
                <a:solidFill>
                  <a:schemeClr val="tx1"/>
                </a:solidFill>
              </a:defRPr>
            </a:lvl2pPr>
            <a:lvl3pPr>
              <a:buClr>
                <a:srgbClr val="53BAB3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6C1940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44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8FE86-18DB-4E8E-8CB3-6D1B25F381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0000" y="5040000"/>
            <a:ext cx="5638950" cy="483722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en-US" sz="2800" b="1" kern="1200" dirty="0" smtClean="0">
                <a:solidFill>
                  <a:schemeClr val="accent1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defRPr>
            </a:lvl1pPr>
          </a:lstStyle>
          <a:p>
            <a:r>
              <a:rPr lang="en-US"/>
              <a:t>Click to edit presentation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0943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E6AE14-4529-B542-BC17-FB7A8C4042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91813" cy="7559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7A41EB-2A35-5B4B-838A-9868B98D7D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4382" y="5848984"/>
            <a:ext cx="2818963" cy="17216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CECB19-EA8C-5F48-BFB7-62F50D9D48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02" y="157466"/>
            <a:ext cx="3158449" cy="34934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7AFA375-03FC-534D-9977-77C923F600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45907" y="2229351"/>
            <a:ext cx="4468481" cy="708810"/>
          </a:xfrm>
          <a:prstGeom prst="rect">
            <a:avLst/>
          </a:prstGeom>
          <a:noFill/>
        </p:spPr>
        <p:txBody>
          <a:bodyPr anchor="b"/>
          <a:lstStyle>
            <a:lvl1pPr marL="11138" indent="0" algn="l">
              <a:tabLst/>
              <a:defRPr sz="3157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711598F-CF38-9740-BE04-1E37D6BDAEE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345907" y="3248416"/>
            <a:ext cx="4468481" cy="31324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rgbClr val="E40040"/>
              </a:buClr>
              <a:defRPr>
                <a:solidFill>
                  <a:schemeClr val="tx1"/>
                </a:solidFill>
              </a:defRPr>
            </a:lvl2pPr>
            <a:lvl3pPr>
              <a:buClr>
                <a:srgbClr val="53BAB3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6C1940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37961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32F74A-DCA7-8549-A545-CAA8EB577A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4" y="1530"/>
            <a:ext cx="10687486" cy="75566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7A41EB-2A35-5B4B-838A-9868B98D7D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4382" y="5848984"/>
            <a:ext cx="2818963" cy="17216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CECB19-EA8C-5F48-BFB7-62F50D9D48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02" y="157466"/>
            <a:ext cx="3158449" cy="34934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7AFA375-03FC-534D-9977-77C923F600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45907" y="2229351"/>
            <a:ext cx="4468481" cy="708810"/>
          </a:xfrm>
          <a:prstGeom prst="rect">
            <a:avLst/>
          </a:prstGeom>
          <a:noFill/>
        </p:spPr>
        <p:txBody>
          <a:bodyPr anchor="b"/>
          <a:lstStyle>
            <a:lvl1pPr marL="11138" indent="0" algn="l">
              <a:tabLst/>
              <a:defRPr sz="3157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711598F-CF38-9740-BE04-1E37D6BDAEE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345907" y="3248416"/>
            <a:ext cx="4468481" cy="31324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rgbClr val="E40040"/>
              </a:buClr>
              <a:defRPr>
                <a:solidFill>
                  <a:schemeClr val="tx1"/>
                </a:solidFill>
              </a:defRPr>
            </a:lvl2pPr>
            <a:lvl3pPr>
              <a:buClr>
                <a:srgbClr val="53BAB3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6C1940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39991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FD68CB-C3CC-9F4C-AA8F-A8250B0FFC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91813" cy="7559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7A41EB-2A35-5B4B-838A-9868B98D7D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4382" y="5848984"/>
            <a:ext cx="2818963" cy="172164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603E56E-C445-1544-992B-91D124D8FFDD}"/>
              </a:ext>
            </a:extLst>
          </p:cNvPr>
          <p:cNvCxnSpPr>
            <a:cxnSpLocks/>
          </p:cNvCxnSpPr>
          <p:nvPr userDrawn="1"/>
        </p:nvCxnSpPr>
        <p:spPr>
          <a:xfrm>
            <a:off x="3098882" y="3330186"/>
            <a:ext cx="44940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94BC7EBC-F5A3-0B45-8314-D2C4F91497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7265" y="1341125"/>
            <a:ext cx="8577282" cy="1875919"/>
          </a:xfrm>
          <a:prstGeom prst="rect">
            <a:avLst/>
          </a:prstGeom>
        </p:spPr>
        <p:txBody>
          <a:bodyPr lIns="0" anchor="b"/>
          <a:lstStyle>
            <a:lvl1pPr algn="ctr">
              <a:defRPr sz="3157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649023F6-882F-6743-81EA-B8AAD5D189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7265" y="3577808"/>
            <a:ext cx="8577282" cy="912410"/>
          </a:xfrm>
        </p:spPr>
        <p:txBody>
          <a:bodyPr>
            <a:normAutofit/>
          </a:bodyPr>
          <a:lstStyle>
            <a:lvl1pPr marL="0" indent="0" algn="ctr">
              <a:buNone/>
              <a:defRPr sz="1754" b="1">
                <a:solidFill>
                  <a:schemeClr val="tx1"/>
                </a:solidFill>
              </a:defRPr>
            </a:lvl1pPr>
            <a:lvl2pPr marL="400964" indent="0" algn="ctr">
              <a:buNone/>
              <a:defRPr sz="1754"/>
            </a:lvl2pPr>
            <a:lvl3pPr marL="801929" indent="0" algn="ctr">
              <a:buNone/>
              <a:defRPr sz="1579"/>
            </a:lvl3pPr>
            <a:lvl4pPr marL="1202893" indent="0" algn="ctr">
              <a:buNone/>
              <a:defRPr sz="1403"/>
            </a:lvl4pPr>
            <a:lvl5pPr marL="1603858" indent="0" algn="ctr">
              <a:buNone/>
              <a:defRPr sz="1403"/>
            </a:lvl5pPr>
            <a:lvl6pPr marL="2004822" indent="0" algn="ctr">
              <a:buNone/>
              <a:defRPr sz="1403"/>
            </a:lvl6pPr>
            <a:lvl7pPr marL="2405786" indent="0" algn="ctr">
              <a:buNone/>
              <a:defRPr sz="1403"/>
            </a:lvl7pPr>
            <a:lvl8pPr marL="2806751" indent="0" algn="ctr">
              <a:buNone/>
              <a:defRPr sz="1403"/>
            </a:lvl8pPr>
            <a:lvl9pPr marL="3207715" indent="0" algn="ctr">
              <a:buNone/>
              <a:defRPr sz="1403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28131DE-1F35-CD46-AF24-D70D0E09FF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6682" y="1087966"/>
            <a:ext cx="3158449" cy="34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019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81426-0AF2-6F43-8A6F-00536C237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119" y="2942124"/>
            <a:ext cx="4558347" cy="2310646"/>
          </a:xfrm>
          <a:prstGeom prst="rect">
            <a:avLst/>
          </a:prstGeom>
        </p:spPr>
        <p:txBody>
          <a:bodyPr lIns="0" anchor="ctr"/>
          <a:lstStyle>
            <a:lvl1pPr algn="ctr">
              <a:defRPr sz="3157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12D2E4-25F3-E645-AAFB-664C19A84C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35007" y="1359692"/>
            <a:ext cx="4693687" cy="5475513"/>
          </a:xfrm>
        </p:spPr>
        <p:txBody>
          <a:bodyPr lIns="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E4123F-CAC9-BF4D-B020-1BE9658221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4382" y="5848984"/>
            <a:ext cx="2818963" cy="17216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CC62A9-3A07-5F45-A9BD-2E64CAA47D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102" y="157466"/>
            <a:ext cx="3158449" cy="34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770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C2B5D8-73B0-8F49-B0F2-8D8BD9DF77F3}"/>
              </a:ext>
            </a:extLst>
          </p:cNvPr>
          <p:cNvSpPr/>
          <p:nvPr userDrawn="1"/>
        </p:nvSpPr>
        <p:spPr bwMode="auto">
          <a:xfrm>
            <a:off x="0" y="0"/>
            <a:ext cx="10700723" cy="135969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274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077C34-B001-5141-9EE2-2F7DDA6A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A0562F-2C27-C94E-95A9-E07C46EC9C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4382" y="5848984"/>
            <a:ext cx="2818963" cy="17216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8ABE40-2623-934B-B725-0BD1D3C32EB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02" y="157466"/>
            <a:ext cx="3158449" cy="34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5326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Onl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136544C-B19C-DD46-9CBE-647ADAE5E1E1}"/>
              </a:ext>
            </a:extLst>
          </p:cNvPr>
          <p:cNvSpPr/>
          <p:nvPr userDrawn="1"/>
        </p:nvSpPr>
        <p:spPr bwMode="auto">
          <a:xfrm>
            <a:off x="0" y="0"/>
            <a:ext cx="10700723" cy="135969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274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56CC6E-A145-A04E-B03F-26432AF25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6E5976-AC9D-164E-8587-2507651C72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4382" y="5848984"/>
            <a:ext cx="2818963" cy="17216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1EEB3A-FD24-B64A-BF8F-0137F5167FC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02" y="157466"/>
            <a:ext cx="3158449" cy="34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8052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Onl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D80A369-3FE2-DD44-A113-8E8154FDCC57}"/>
              </a:ext>
            </a:extLst>
          </p:cNvPr>
          <p:cNvSpPr/>
          <p:nvPr userDrawn="1"/>
        </p:nvSpPr>
        <p:spPr bwMode="auto">
          <a:xfrm>
            <a:off x="0" y="0"/>
            <a:ext cx="10700723" cy="135969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274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54C9AC-795B-E044-9B33-B4D5DFFA0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200EEC-29C7-A648-BA18-1F19A61BDC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4382" y="5848984"/>
            <a:ext cx="2818963" cy="17216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6EBF1F-BD4B-8444-8D79-A979B753FC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02" y="157466"/>
            <a:ext cx="3158449" cy="34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013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E7DE0BE3-03E1-5C4E-9308-A5B1028781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29451" y="217670"/>
            <a:ext cx="2236548" cy="177929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CE5B91-0924-E442-836F-54CC02DF2E3E}"/>
              </a:ext>
            </a:extLst>
          </p:cNvPr>
          <p:cNvCxnSpPr>
            <a:cxnSpLocks/>
          </p:cNvCxnSpPr>
          <p:nvPr userDrawn="1"/>
        </p:nvCxnSpPr>
        <p:spPr>
          <a:xfrm>
            <a:off x="3098883" y="4376026"/>
            <a:ext cx="449404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5DFDF8B4-8E0A-3748-8560-C9B8FF67C8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7266" y="2386965"/>
            <a:ext cx="8577282" cy="1875919"/>
          </a:xfrm>
          <a:prstGeom prst="rect">
            <a:avLst/>
          </a:prstGeom>
        </p:spPr>
        <p:txBody>
          <a:bodyPr lIns="0" anchor="b"/>
          <a:lstStyle>
            <a:lvl1pPr algn="ctr">
              <a:defRPr sz="3157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A311C93-D51D-934A-B895-E78E2DC05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7266" y="4623647"/>
            <a:ext cx="8577282" cy="912410"/>
          </a:xfrm>
        </p:spPr>
        <p:txBody>
          <a:bodyPr>
            <a:normAutofit/>
          </a:bodyPr>
          <a:lstStyle>
            <a:lvl1pPr marL="0" indent="0" algn="ctr">
              <a:buNone/>
              <a:defRPr sz="1754" b="1">
                <a:solidFill>
                  <a:schemeClr val="bg1"/>
                </a:solidFill>
              </a:defRPr>
            </a:lvl1pPr>
            <a:lvl2pPr marL="400964" indent="0" algn="ctr">
              <a:buNone/>
              <a:defRPr sz="1754"/>
            </a:lvl2pPr>
            <a:lvl3pPr marL="801929" indent="0" algn="ctr">
              <a:buNone/>
              <a:defRPr sz="1579"/>
            </a:lvl3pPr>
            <a:lvl4pPr marL="1202893" indent="0" algn="ctr">
              <a:buNone/>
              <a:defRPr sz="1403"/>
            </a:lvl4pPr>
            <a:lvl5pPr marL="1603858" indent="0" algn="ctr">
              <a:buNone/>
              <a:defRPr sz="1403"/>
            </a:lvl5pPr>
            <a:lvl6pPr marL="2004822" indent="0" algn="ctr">
              <a:buNone/>
              <a:defRPr sz="1403"/>
            </a:lvl6pPr>
            <a:lvl7pPr marL="2405786" indent="0" algn="ctr">
              <a:buNone/>
              <a:defRPr sz="1403"/>
            </a:lvl7pPr>
            <a:lvl8pPr marL="2806751" indent="0" algn="ctr">
              <a:buNone/>
              <a:defRPr sz="1403"/>
            </a:lvl8pPr>
            <a:lvl9pPr marL="3207715" indent="0" algn="ctr">
              <a:buNone/>
              <a:defRPr sz="1403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86B8714-C5D3-4B4D-BA19-D649585110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4382" y="5848984"/>
            <a:ext cx="2818963" cy="17216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917D16-6751-B84D-A971-F4CECCB208E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6683" y="2131608"/>
            <a:ext cx="3158449" cy="34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438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CE5B91-0924-E442-836F-54CC02DF2E3E}"/>
              </a:ext>
            </a:extLst>
          </p:cNvPr>
          <p:cNvCxnSpPr>
            <a:cxnSpLocks/>
          </p:cNvCxnSpPr>
          <p:nvPr userDrawn="1"/>
        </p:nvCxnSpPr>
        <p:spPr>
          <a:xfrm>
            <a:off x="3098883" y="4376026"/>
            <a:ext cx="449404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5DFDF8B4-8E0A-3748-8560-C9B8FF67C8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7266" y="2386965"/>
            <a:ext cx="8577282" cy="1875919"/>
          </a:xfrm>
          <a:prstGeom prst="rect">
            <a:avLst/>
          </a:prstGeom>
        </p:spPr>
        <p:txBody>
          <a:bodyPr lIns="0" anchor="b"/>
          <a:lstStyle>
            <a:lvl1pPr algn="ctr">
              <a:defRPr sz="3157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A311C93-D51D-934A-B895-E78E2DC05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7266" y="4623647"/>
            <a:ext cx="8577282" cy="912410"/>
          </a:xfrm>
        </p:spPr>
        <p:txBody>
          <a:bodyPr>
            <a:normAutofit/>
          </a:bodyPr>
          <a:lstStyle>
            <a:lvl1pPr marL="0" indent="0" algn="ctr">
              <a:buNone/>
              <a:defRPr sz="1754" b="1">
                <a:solidFill>
                  <a:schemeClr val="bg1"/>
                </a:solidFill>
              </a:defRPr>
            </a:lvl1pPr>
            <a:lvl2pPr marL="400964" indent="0" algn="ctr">
              <a:buNone/>
              <a:defRPr sz="1754"/>
            </a:lvl2pPr>
            <a:lvl3pPr marL="801929" indent="0" algn="ctr">
              <a:buNone/>
              <a:defRPr sz="1579"/>
            </a:lvl3pPr>
            <a:lvl4pPr marL="1202893" indent="0" algn="ctr">
              <a:buNone/>
              <a:defRPr sz="1403"/>
            </a:lvl4pPr>
            <a:lvl5pPr marL="1603858" indent="0" algn="ctr">
              <a:buNone/>
              <a:defRPr sz="1403"/>
            </a:lvl5pPr>
            <a:lvl6pPr marL="2004822" indent="0" algn="ctr">
              <a:buNone/>
              <a:defRPr sz="1403"/>
            </a:lvl6pPr>
            <a:lvl7pPr marL="2405786" indent="0" algn="ctr">
              <a:buNone/>
              <a:defRPr sz="1403"/>
            </a:lvl7pPr>
            <a:lvl8pPr marL="2806751" indent="0" algn="ctr">
              <a:buNone/>
              <a:defRPr sz="1403"/>
            </a:lvl8pPr>
            <a:lvl9pPr marL="3207715" indent="0" algn="ctr">
              <a:buNone/>
              <a:defRPr sz="1403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C3F90C4-F793-584A-86C9-4108F91591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28624" y="228625"/>
            <a:ext cx="2236548" cy="17792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D03D7A-04DA-C240-B4F2-EF227F00E7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4382" y="5848984"/>
            <a:ext cx="2818963" cy="17216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0D6DC4-A2AE-F540-B63F-0D605A713A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6683" y="2131608"/>
            <a:ext cx="3158449" cy="34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4537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CE5B91-0924-E442-836F-54CC02DF2E3E}"/>
              </a:ext>
            </a:extLst>
          </p:cNvPr>
          <p:cNvCxnSpPr>
            <a:cxnSpLocks/>
          </p:cNvCxnSpPr>
          <p:nvPr userDrawn="1"/>
        </p:nvCxnSpPr>
        <p:spPr>
          <a:xfrm>
            <a:off x="3098883" y="4376026"/>
            <a:ext cx="449404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5DFDF8B4-8E0A-3748-8560-C9B8FF67C8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7266" y="2386965"/>
            <a:ext cx="8577282" cy="1875919"/>
          </a:xfrm>
          <a:prstGeom prst="rect">
            <a:avLst/>
          </a:prstGeom>
        </p:spPr>
        <p:txBody>
          <a:bodyPr lIns="0" anchor="b"/>
          <a:lstStyle>
            <a:lvl1pPr algn="ctr">
              <a:defRPr sz="3157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A311C93-D51D-934A-B895-E78E2DC05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7266" y="4623647"/>
            <a:ext cx="8577282" cy="912410"/>
          </a:xfrm>
        </p:spPr>
        <p:txBody>
          <a:bodyPr>
            <a:normAutofit/>
          </a:bodyPr>
          <a:lstStyle>
            <a:lvl1pPr marL="0" indent="0" algn="ctr">
              <a:buNone/>
              <a:defRPr sz="1754" b="1">
                <a:solidFill>
                  <a:schemeClr val="bg1"/>
                </a:solidFill>
              </a:defRPr>
            </a:lvl1pPr>
            <a:lvl2pPr marL="400964" indent="0" algn="ctr">
              <a:buNone/>
              <a:defRPr sz="1754"/>
            </a:lvl2pPr>
            <a:lvl3pPr marL="801929" indent="0" algn="ctr">
              <a:buNone/>
              <a:defRPr sz="1579"/>
            </a:lvl3pPr>
            <a:lvl4pPr marL="1202893" indent="0" algn="ctr">
              <a:buNone/>
              <a:defRPr sz="1403"/>
            </a:lvl4pPr>
            <a:lvl5pPr marL="1603858" indent="0" algn="ctr">
              <a:buNone/>
              <a:defRPr sz="1403"/>
            </a:lvl5pPr>
            <a:lvl6pPr marL="2004822" indent="0" algn="ctr">
              <a:buNone/>
              <a:defRPr sz="1403"/>
            </a:lvl6pPr>
            <a:lvl7pPr marL="2405786" indent="0" algn="ctr">
              <a:buNone/>
              <a:defRPr sz="1403"/>
            </a:lvl7pPr>
            <a:lvl8pPr marL="2806751" indent="0" algn="ctr">
              <a:buNone/>
              <a:defRPr sz="1403"/>
            </a:lvl8pPr>
            <a:lvl9pPr marL="3207715" indent="0" algn="ctr">
              <a:buNone/>
              <a:defRPr sz="1403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22C0C7-13ED-0942-9766-E3C383A83F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28624" y="228625"/>
            <a:ext cx="2236548" cy="17792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034E92-FAE1-C546-BDF5-1C458D0DFC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4382" y="5848984"/>
            <a:ext cx="2818963" cy="17216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38C326-A5E4-DA4C-907C-9F3470E16F8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6683" y="2131608"/>
            <a:ext cx="3158449" cy="34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2844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8FE86-18DB-4E8E-8CB3-6D1B25F381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6431" y="3537976"/>
            <a:ext cx="5638950" cy="48372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lang="en-US" sz="2800" b="1" kern="1200" dirty="0" smtClean="0">
                <a:solidFill>
                  <a:schemeClr val="accent1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defRPr>
            </a:lvl1pPr>
          </a:lstStyle>
          <a:p>
            <a:r>
              <a:rPr lang="en-US"/>
              <a:t>Click to edit presentation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71582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2000" r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ACD08-D7C7-FF44-B60C-9D01198E7D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51413" y="2389719"/>
            <a:ext cx="8577282" cy="1875919"/>
          </a:xfrm>
          <a:prstGeom prst="rect">
            <a:avLst/>
          </a:prstGeom>
        </p:spPr>
        <p:txBody>
          <a:bodyPr lIns="0" anchor="b"/>
          <a:lstStyle>
            <a:lvl1pPr algn="l">
              <a:defRPr sz="3157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B2E488-D1AF-BD4D-B9A2-6F26B3D2D6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51413" y="4367134"/>
            <a:ext cx="8577282" cy="912410"/>
          </a:xfrm>
        </p:spPr>
        <p:txBody>
          <a:bodyPr>
            <a:normAutofit/>
          </a:bodyPr>
          <a:lstStyle>
            <a:lvl1pPr marL="0" indent="0" algn="l">
              <a:buNone/>
              <a:defRPr sz="1754" b="1"/>
            </a:lvl1pPr>
            <a:lvl2pPr marL="400964" indent="0" algn="ctr">
              <a:buNone/>
              <a:defRPr sz="1754"/>
            </a:lvl2pPr>
            <a:lvl3pPr marL="801929" indent="0" algn="ctr">
              <a:buNone/>
              <a:defRPr sz="1579"/>
            </a:lvl3pPr>
            <a:lvl4pPr marL="1202893" indent="0" algn="ctr">
              <a:buNone/>
              <a:defRPr sz="1403"/>
            </a:lvl4pPr>
            <a:lvl5pPr marL="1603858" indent="0" algn="ctr">
              <a:buNone/>
              <a:defRPr sz="1403"/>
            </a:lvl5pPr>
            <a:lvl6pPr marL="2004822" indent="0" algn="ctr">
              <a:buNone/>
              <a:defRPr sz="1403"/>
            </a:lvl6pPr>
            <a:lvl7pPr marL="2405786" indent="0" algn="ctr">
              <a:buNone/>
              <a:defRPr sz="1403"/>
            </a:lvl7pPr>
            <a:lvl8pPr marL="2806751" indent="0" algn="ctr">
              <a:buNone/>
              <a:defRPr sz="1403"/>
            </a:lvl8pPr>
            <a:lvl9pPr marL="3207715" indent="0" algn="ctr">
              <a:buNone/>
              <a:defRPr sz="1403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905FF7-0015-644E-9A6C-980D41DC737A}"/>
              </a:ext>
            </a:extLst>
          </p:cNvPr>
          <p:cNvSpPr/>
          <p:nvPr userDrawn="1"/>
        </p:nvSpPr>
        <p:spPr>
          <a:xfrm>
            <a:off x="-5765" y="1"/>
            <a:ext cx="10697578" cy="2323221"/>
          </a:xfrm>
          <a:custGeom>
            <a:avLst/>
            <a:gdLst>
              <a:gd name="connsiteX0" fmla="*/ 0 w 12192000"/>
              <a:gd name="connsiteY0" fmla="*/ 0 h 1808163"/>
              <a:gd name="connsiteX1" fmla="*/ 12192000 w 12192000"/>
              <a:gd name="connsiteY1" fmla="*/ 0 h 1808163"/>
              <a:gd name="connsiteX2" fmla="*/ 12192000 w 12192000"/>
              <a:gd name="connsiteY2" fmla="*/ 1808163 h 1808163"/>
              <a:gd name="connsiteX3" fmla="*/ 0 w 12192000"/>
              <a:gd name="connsiteY3" fmla="*/ 1808163 h 1808163"/>
              <a:gd name="connsiteX4" fmla="*/ 0 w 12192000"/>
              <a:gd name="connsiteY4" fmla="*/ 0 h 1808163"/>
              <a:gd name="connsiteX0" fmla="*/ 26894 w 12218894"/>
              <a:gd name="connsiteY0" fmla="*/ 0 h 2077104"/>
              <a:gd name="connsiteX1" fmla="*/ 12218894 w 12218894"/>
              <a:gd name="connsiteY1" fmla="*/ 0 h 2077104"/>
              <a:gd name="connsiteX2" fmla="*/ 12218894 w 12218894"/>
              <a:gd name="connsiteY2" fmla="*/ 1808163 h 2077104"/>
              <a:gd name="connsiteX3" fmla="*/ 0 w 12218894"/>
              <a:gd name="connsiteY3" fmla="*/ 2077104 h 2077104"/>
              <a:gd name="connsiteX4" fmla="*/ 26894 w 12218894"/>
              <a:gd name="connsiteY4" fmla="*/ 0 h 2077104"/>
              <a:gd name="connsiteX0" fmla="*/ 0 w 12192000"/>
              <a:gd name="connsiteY0" fmla="*/ 0 h 2249824"/>
              <a:gd name="connsiteX1" fmla="*/ 12192000 w 12192000"/>
              <a:gd name="connsiteY1" fmla="*/ 0 h 2249824"/>
              <a:gd name="connsiteX2" fmla="*/ 12192000 w 12192000"/>
              <a:gd name="connsiteY2" fmla="*/ 1808163 h 2249824"/>
              <a:gd name="connsiteX3" fmla="*/ 267746 w 12192000"/>
              <a:gd name="connsiteY3" fmla="*/ 2249824 h 2249824"/>
              <a:gd name="connsiteX4" fmla="*/ 0 w 12192000"/>
              <a:gd name="connsiteY4" fmla="*/ 0 h 2249824"/>
              <a:gd name="connsiteX0" fmla="*/ 6574 w 12198574"/>
              <a:gd name="connsiteY0" fmla="*/ 0 h 2107584"/>
              <a:gd name="connsiteX1" fmla="*/ 12198574 w 12198574"/>
              <a:gd name="connsiteY1" fmla="*/ 0 h 2107584"/>
              <a:gd name="connsiteX2" fmla="*/ 12198574 w 12198574"/>
              <a:gd name="connsiteY2" fmla="*/ 1808163 h 2107584"/>
              <a:gd name="connsiteX3" fmla="*/ 0 w 12198574"/>
              <a:gd name="connsiteY3" fmla="*/ 2107584 h 2107584"/>
              <a:gd name="connsiteX4" fmla="*/ 6574 w 12198574"/>
              <a:gd name="connsiteY4" fmla="*/ 0 h 2107584"/>
              <a:gd name="connsiteX0" fmla="*/ 6574 w 12198574"/>
              <a:gd name="connsiteY0" fmla="*/ 0 h 2107584"/>
              <a:gd name="connsiteX1" fmla="*/ 12198574 w 12198574"/>
              <a:gd name="connsiteY1" fmla="*/ 0 h 2107584"/>
              <a:gd name="connsiteX2" fmla="*/ 12198574 w 12198574"/>
              <a:gd name="connsiteY2" fmla="*/ 1513523 h 2107584"/>
              <a:gd name="connsiteX3" fmla="*/ 0 w 12198574"/>
              <a:gd name="connsiteY3" fmla="*/ 2107584 h 2107584"/>
              <a:gd name="connsiteX4" fmla="*/ 6574 w 12198574"/>
              <a:gd name="connsiteY4" fmla="*/ 0 h 210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8574" h="2107584">
                <a:moveTo>
                  <a:pt x="6574" y="0"/>
                </a:moveTo>
                <a:lnTo>
                  <a:pt x="12198574" y="0"/>
                </a:lnTo>
                <a:lnTo>
                  <a:pt x="12198574" y="1513523"/>
                </a:lnTo>
                <a:lnTo>
                  <a:pt x="0" y="2107584"/>
                </a:lnTo>
                <a:cubicBezTo>
                  <a:pt x="2191" y="1405056"/>
                  <a:pt x="4383" y="702528"/>
                  <a:pt x="6574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19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779919-6F8C-F245-8A58-60E19930ED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4382" y="5848984"/>
            <a:ext cx="2818963" cy="17216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C8E004-9262-2148-B259-14B36DEDB8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102" y="157466"/>
            <a:ext cx="3158449" cy="34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5354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v1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7B040E0-EF1B-624C-BF5A-B8DE8175D6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389940" cy="426109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D131039-FD0B-F44E-8C7B-42E6C546318A}"/>
              </a:ext>
            </a:extLst>
          </p:cNvPr>
          <p:cNvGrpSpPr/>
          <p:nvPr userDrawn="1"/>
        </p:nvGrpSpPr>
        <p:grpSpPr>
          <a:xfrm>
            <a:off x="0" y="0"/>
            <a:ext cx="10691813" cy="7563039"/>
            <a:chOff x="0" y="0"/>
            <a:chExt cx="12192000" cy="6861052"/>
          </a:xfrm>
        </p:grpSpPr>
        <p:sp>
          <p:nvSpPr>
            <p:cNvPr id="11" name="Rectangle 1">
              <a:extLst>
                <a:ext uri="{FF2B5EF4-FFF2-40B4-BE49-F238E27FC236}">
                  <a16:creationId xmlns:a16="http://schemas.microsoft.com/office/drawing/2014/main" id="{34D89953-E03F-AF4C-9DFD-4974C95D376D}"/>
                </a:ext>
              </a:extLst>
            </p:cNvPr>
            <p:cNvSpPr/>
            <p:nvPr userDrawn="1"/>
          </p:nvSpPr>
          <p:spPr>
            <a:xfrm>
              <a:off x="2596576" y="0"/>
              <a:ext cx="9595424" cy="6861052"/>
            </a:xfrm>
            <a:custGeom>
              <a:avLst/>
              <a:gdLst>
                <a:gd name="connsiteX0" fmla="*/ 0 w 9595424"/>
                <a:gd name="connsiteY0" fmla="*/ 0 h 6858000"/>
                <a:gd name="connsiteX1" fmla="*/ 9595424 w 9595424"/>
                <a:gd name="connsiteY1" fmla="*/ 0 h 6858000"/>
                <a:gd name="connsiteX2" fmla="*/ 9595424 w 9595424"/>
                <a:gd name="connsiteY2" fmla="*/ 6858000 h 6858000"/>
                <a:gd name="connsiteX3" fmla="*/ 0 w 9595424"/>
                <a:gd name="connsiteY3" fmla="*/ 6858000 h 6858000"/>
                <a:gd name="connsiteX4" fmla="*/ 0 w 9595424"/>
                <a:gd name="connsiteY4" fmla="*/ 0 h 6858000"/>
                <a:gd name="connsiteX0" fmla="*/ 0 w 9595424"/>
                <a:gd name="connsiteY0" fmla="*/ 23149 h 6881149"/>
                <a:gd name="connsiteX1" fmla="*/ 3781075 w 9595424"/>
                <a:gd name="connsiteY1" fmla="*/ 0 h 6881149"/>
                <a:gd name="connsiteX2" fmla="*/ 9595424 w 9595424"/>
                <a:gd name="connsiteY2" fmla="*/ 23149 h 6881149"/>
                <a:gd name="connsiteX3" fmla="*/ 9595424 w 9595424"/>
                <a:gd name="connsiteY3" fmla="*/ 6881149 h 6881149"/>
                <a:gd name="connsiteX4" fmla="*/ 0 w 9595424"/>
                <a:gd name="connsiteY4" fmla="*/ 6881149 h 6881149"/>
                <a:gd name="connsiteX5" fmla="*/ 0 w 9595424"/>
                <a:gd name="connsiteY5" fmla="*/ 23149 h 6881149"/>
                <a:gd name="connsiteX0" fmla="*/ 0 w 9595424"/>
                <a:gd name="connsiteY0" fmla="*/ 3052 h 6861052"/>
                <a:gd name="connsiteX1" fmla="*/ 3791124 w 9595424"/>
                <a:gd name="connsiteY1" fmla="*/ 0 h 6861052"/>
                <a:gd name="connsiteX2" fmla="*/ 9595424 w 9595424"/>
                <a:gd name="connsiteY2" fmla="*/ 3052 h 6861052"/>
                <a:gd name="connsiteX3" fmla="*/ 9595424 w 9595424"/>
                <a:gd name="connsiteY3" fmla="*/ 6861052 h 6861052"/>
                <a:gd name="connsiteX4" fmla="*/ 0 w 9595424"/>
                <a:gd name="connsiteY4" fmla="*/ 6861052 h 6861052"/>
                <a:gd name="connsiteX5" fmla="*/ 0 w 9595424"/>
                <a:gd name="connsiteY5" fmla="*/ 3052 h 6861052"/>
                <a:gd name="connsiteX0" fmla="*/ 0 w 9595424"/>
                <a:gd name="connsiteY0" fmla="*/ 6861052 h 6861052"/>
                <a:gd name="connsiteX1" fmla="*/ 3791124 w 9595424"/>
                <a:gd name="connsiteY1" fmla="*/ 0 h 6861052"/>
                <a:gd name="connsiteX2" fmla="*/ 9595424 w 9595424"/>
                <a:gd name="connsiteY2" fmla="*/ 3052 h 6861052"/>
                <a:gd name="connsiteX3" fmla="*/ 9595424 w 9595424"/>
                <a:gd name="connsiteY3" fmla="*/ 6861052 h 6861052"/>
                <a:gd name="connsiteX4" fmla="*/ 0 w 9595424"/>
                <a:gd name="connsiteY4" fmla="*/ 6861052 h 6861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95424" h="6861052">
                  <a:moveTo>
                    <a:pt x="0" y="6861052"/>
                  </a:moveTo>
                  <a:lnTo>
                    <a:pt x="3791124" y="0"/>
                  </a:lnTo>
                  <a:lnTo>
                    <a:pt x="9595424" y="3052"/>
                  </a:lnTo>
                  <a:lnTo>
                    <a:pt x="9595424" y="6861052"/>
                  </a:lnTo>
                  <a:lnTo>
                    <a:pt x="0" y="6861052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8000" tIns="48000" rIns="48000" bIns="4800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lvl="0"/>
              <a:endParaRPr lang="en-GB" sz="3274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" name="Rectangle 9">
              <a:extLst>
                <a:ext uri="{FF2B5EF4-FFF2-40B4-BE49-F238E27FC236}">
                  <a16:creationId xmlns:a16="http://schemas.microsoft.com/office/drawing/2014/main" id="{56E16FE8-941B-C44B-AAE0-97DC33AF86A3}"/>
                </a:ext>
              </a:extLst>
            </p:cNvPr>
            <p:cNvSpPr/>
            <p:nvPr userDrawn="1"/>
          </p:nvSpPr>
          <p:spPr>
            <a:xfrm>
              <a:off x="0" y="0"/>
              <a:ext cx="12192000" cy="6851302"/>
            </a:xfrm>
            <a:custGeom>
              <a:avLst/>
              <a:gdLst>
                <a:gd name="connsiteX0" fmla="*/ 0 w 12192000"/>
                <a:gd name="connsiteY0" fmla="*/ 0 h 6851302"/>
                <a:gd name="connsiteX1" fmla="*/ 12192000 w 12192000"/>
                <a:gd name="connsiteY1" fmla="*/ 0 h 6851302"/>
                <a:gd name="connsiteX2" fmla="*/ 12192000 w 12192000"/>
                <a:gd name="connsiteY2" fmla="*/ 6851302 h 6851302"/>
                <a:gd name="connsiteX3" fmla="*/ 0 w 12192000"/>
                <a:gd name="connsiteY3" fmla="*/ 6851302 h 6851302"/>
                <a:gd name="connsiteX4" fmla="*/ 0 w 12192000"/>
                <a:gd name="connsiteY4" fmla="*/ 0 h 6851302"/>
                <a:gd name="connsiteX0" fmla="*/ 0 w 12192000"/>
                <a:gd name="connsiteY0" fmla="*/ 9625 h 6860927"/>
                <a:gd name="connsiteX1" fmla="*/ 8258476 w 12192000"/>
                <a:gd name="connsiteY1" fmla="*/ 0 h 6860927"/>
                <a:gd name="connsiteX2" fmla="*/ 12192000 w 12192000"/>
                <a:gd name="connsiteY2" fmla="*/ 9625 h 6860927"/>
                <a:gd name="connsiteX3" fmla="*/ 12192000 w 12192000"/>
                <a:gd name="connsiteY3" fmla="*/ 6860927 h 6860927"/>
                <a:gd name="connsiteX4" fmla="*/ 0 w 12192000"/>
                <a:gd name="connsiteY4" fmla="*/ 6860927 h 6860927"/>
                <a:gd name="connsiteX5" fmla="*/ 0 w 12192000"/>
                <a:gd name="connsiteY5" fmla="*/ 9625 h 6860927"/>
                <a:gd name="connsiteX0" fmla="*/ 0 w 12192000"/>
                <a:gd name="connsiteY0" fmla="*/ 0 h 6851302"/>
                <a:gd name="connsiteX1" fmla="*/ 8258476 w 12192000"/>
                <a:gd name="connsiteY1" fmla="*/ 1 h 6851302"/>
                <a:gd name="connsiteX2" fmla="*/ 12192000 w 12192000"/>
                <a:gd name="connsiteY2" fmla="*/ 0 h 6851302"/>
                <a:gd name="connsiteX3" fmla="*/ 12192000 w 12192000"/>
                <a:gd name="connsiteY3" fmla="*/ 6851302 h 6851302"/>
                <a:gd name="connsiteX4" fmla="*/ 0 w 12192000"/>
                <a:gd name="connsiteY4" fmla="*/ 6851302 h 6851302"/>
                <a:gd name="connsiteX5" fmla="*/ 0 w 12192000"/>
                <a:gd name="connsiteY5" fmla="*/ 0 h 6851302"/>
                <a:gd name="connsiteX0" fmla="*/ 0 w 12192000"/>
                <a:gd name="connsiteY0" fmla="*/ 6851302 h 6851302"/>
                <a:gd name="connsiteX1" fmla="*/ 8258476 w 12192000"/>
                <a:gd name="connsiteY1" fmla="*/ 1 h 6851302"/>
                <a:gd name="connsiteX2" fmla="*/ 12192000 w 12192000"/>
                <a:gd name="connsiteY2" fmla="*/ 0 h 6851302"/>
                <a:gd name="connsiteX3" fmla="*/ 12192000 w 12192000"/>
                <a:gd name="connsiteY3" fmla="*/ 6851302 h 6851302"/>
                <a:gd name="connsiteX4" fmla="*/ 0 w 12192000"/>
                <a:gd name="connsiteY4" fmla="*/ 6851302 h 6851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6851302">
                  <a:moveTo>
                    <a:pt x="0" y="6851302"/>
                  </a:moveTo>
                  <a:lnTo>
                    <a:pt x="8258476" y="1"/>
                  </a:lnTo>
                  <a:lnTo>
                    <a:pt x="12192000" y="0"/>
                  </a:lnTo>
                  <a:lnTo>
                    <a:pt x="12192000" y="6851302"/>
                  </a:lnTo>
                  <a:lnTo>
                    <a:pt x="0" y="6851302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8000" tIns="48000" rIns="48000" bIns="4800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lvl="0"/>
              <a:endParaRPr lang="en-GB" sz="3274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F034776A-D773-E245-A122-A964EC85C9B6}"/>
              </a:ext>
            </a:extLst>
          </p:cNvPr>
          <p:cNvSpPr>
            <a:spLocks noGrp="1"/>
          </p:cNvSpPr>
          <p:nvPr>
            <p:ph type="ctrTitle" idx="4294967295" hasCustomPrompt="1"/>
          </p:nvPr>
        </p:nvSpPr>
        <p:spPr>
          <a:xfrm>
            <a:off x="5219220" y="3225411"/>
            <a:ext cx="5209475" cy="1343262"/>
          </a:xfrm>
          <a:prstGeom prst="rect">
            <a:avLst/>
          </a:prstGeom>
          <a:noFill/>
        </p:spPr>
        <p:txBody>
          <a:bodyPr anchor="b">
            <a:normAutofit/>
          </a:bodyPr>
          <a:lstStyle>
            <a:lvl1pPr marL="11138" indent="0" algn="l">
              <a:tabLst/>
              <a:defRPr sz="3157">
                <a:solidFill>
                  <a:schemeClr val="bg1"/>
                </a:solidFill>
              </a:defRPr>
            </a:lvl1pPr>
          </a:lstStyle>
          <a:p>
            <a:r>
              <a:rPr lang="en-US" sz="298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Main title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7D65A25C-CE7D-4245-A2D6-143E98E0A88E}"/>
              </a:ext>
            </a:extLst>
          </p:cNvPr>
          <p:cNvSpPr>
            <a:spLocks noGrp="1"/>
          </p:cNvSpPr>
          <p:nvPr>
            <p:ph type="subTitle" idx="4294967295" hasCustomPrompt="1"/>
          </p:nvPr>
        </p:nvSpPr>
        <p:spPr>
          <a:xfrm>
            <a:off x="5219220" y="4966586"/>
            <a:ext cx="5209475" cy="1341482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105">
                <a:solidFill>
                  <a:schemeClr val="bg1"/>
                </a:solidFill>
              </a:defRPr>
            </a:lvl1pPr>
            <a:lvl2pPr marL="400935" indent="0" algn="ctr">
              <a:buNone/>
              <a:defRPr sz="1754"/>
            </a:lvl2pPr>
            <a:lvl3pPr marL="801869" indent="0" algn="ctr">
              <a:buNone/>
              <a:defRPr sz="1579"/>
            </a:lvl3pPr>
            <a:lvl4pPr marL="1202804" indent="0" algn="ctr">
              <a:buNone/>
              <a:defRPr sz="1403"/>
            </a:lvl4pPr>
            <a:lvl5pPr marL="1603738" indent="0" algn="ctr">
              <a:buNone/>
              <a:defRPr sz="1403"/>
            </a:lvl5pPr>
            <a:lvl6pPr marL="2004673" indent="0" algn="ctr">
              <a:buNone/>
              <a:defRPr sz="1403"/>
            </a:lvl6pPr>
            <a:lvl7pPr marL="2405606" indent="0" algn="ctr">
              <a:buNone/>
              <a:defRPr sz="1403"/>
            </a:lvl7pPr>
            <a:lvl8pPr marL="2806540" indent="0" algn="ctr">
              <a:buNone/>
              <a:defRPr sz="1403"/>
            </a:lvl8pPr>
            <a:lvl9pPr marL="3207476" indent="0" algn="ctr">
              <a:buNone/>
              <a:defRPr sz="1403"/>
            </a:lvl9pPr>
          </a:lstStyle>
          <a:p>
            <a:pPr>
              <a:lnSpc>
                <a:spcPct val="160000"/>
              </a:lnSpc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Sub title</a:t>
            </a:r>
          </a:p>
          <a:p>
            <a:pPr>
              <a:lnSpc>
                <a:spcPct val="160000"/>
              </a:lnSpc>
            </a:pPr>
            <a:r>
              <a:rPr lang="en-US" sz="157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7BE2675-0AD4-C34C-9636-65A4B5A4D2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4382" y="5848984"/>
            <a:ext cx="2818963" cy="17216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9EF4C4-B48F-1941-9653-2C29F13B30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716" y="2550572"/>
            <a:ext cx="3158449" cy="34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14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v1 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B08E0D8-6939-894C-AF1C-5FEDD74241BD}"/>
              </a:ext>
            </a:extLst>
          </p:cNvPr>
          <p:cNvGrpSpPr/>
          <p:nvPr userDrawn="1"/>
        </p:nvGrpSpPr>
        <p:grpSpPr>
          <a:xfrm>
            <a:off x="0" y="0"/>
            <a:ext cx="10691813" cy="7563039"/>
            <a:chOff x="0" y="0"/>
            <a:chExt cx="12192000" cy="6861052"/>
          </a:xfrm>
        </p:grpSpPr>
        <p:sp>
          <p:nvSpPr>
            <p:cNvPr id="14" name="Rectangle 1">
              <a:extLst>
                <a:ext uri="{FF2B5EF4-FFF2-40B4-BE49-F238E27FC236}">
                  <a16:creationId xmlns:a16="http://schemas.microsoft.com/office/drawing/2014/main" id="{74330E8B-DEB1-8040-88CE-32A3A193DD23}"/>
                </a:ext>
              </a:extLst>
            </p:cNvPr>
            <p:cNvSpPr/>
            <p:nvPr userDrawn="1"/>
          </p:nvSpPr>
          <p:spPr>
            <a:xfrm>
              <a:off x="2596576" y="0"/>
              <a:ext cx="9595424" cy="6861052"/>
            </a:xfrm>
            <a:custGeom>
              <a:avLst/>
              <a:gdLst>
                <a:gd name="connsiteX0" fmla="*/ 0 w 9595424"/>
                <a:gd name="connsiteY0" fmla="*/ 0 h 6858000"/>
                <a:gd name="connsiteX1" fmla="*/ 9595424 w 9595424"/>
                <a:gd name="connsiteY1" fmla="*/ 0 h 6858000"/>
                <a:gd name="connsiteX2" fmla="*/ 9595424 w 9595424"/>
                <a:gd name="connsiteY2" fmla="*/ 6858000 h 6858000"/>
                <a:gd name="connsiteX3" fmla="*/ 0 w 9595424"/>
                <a:gd name="connsiteY3" fmla="*/ 6858000 h 6858000"/>
                <a:gd name="connsiteX4" fmla="*/ 0 w 9595424"/>
                <a:gd name="connsiteY4" fmla="*/ 0 h 6858000"/>
                <a:gd name="connsiteX0" fmla="*/ 0 w 9595424"/>
                <a:gd name="connsiteY0" fmla="*/ 23149 h 6881149"/>
                <a:gd name="connsiteX1" fmla="*/ 3781075 w 9595424"/>
                <a:gd name="connsiteY1" fmla="*/ 0 h 6881149"/>
                <a:gd name="connsiteX2" fmla="*/ 9595424 w 9595424"/>
                <a:gd name="connsiteY2" fmla="*/ 23149 h 6881149"/>
                <a:gd name="connsiteX3" fmla="*/ 9595424 w 9595424"/>
                <a:gd name="connsiteY3" fmla="*/ 6881149 h 6881149"/>
                <a:gd name="connsiteX4" fmla="*/ 0 w 9595424"/>
                <a:gd name="connsiteY4" fmla="*/ 6881149 h 6881149"/>
                <a:gd name="connsiteX5" fmla="*/ 0 w 9595424"/>
                <a:gd name="connsiteY5" fmla="*/ 23149 h 6881149"/>
                <a:gd name="connsiteX0" fmla="*/ 0 w 9595424"/>
                <a:gd name="connsiteY0" fmla="*/ 3052 h 6861052"/>
                <a:gd name="connsiteX1" fmla="*/ 3791124 w 9595424"/>
                <a:gd name="connsiteY1" fmla="*/ 0 h 6861052"/>
                <a:gd name="connsiteX2" fmla="*/ 9595424 w 9595424"/>
                <a:gd name="connsiteY2" fmla="*/ 3052 h 6861052"/>
                <a:gd name="connsiteX3" fmla="*/ 9595424 w 9595424"/>
                <a:gd name="connsiteY3" fmla="*/ 6861052 h 6861052"/>
                <a:gd name="connsiteX4" fmla="*/ 0 w 9595424"/>
                <a:gd name="connsiteY4" fmla="*/ 6861052 h 6861052"/>
                <a:gd name="connsiteX5" fmla="*/ 0 w 9595424"/>
                <a:gd name="connsiteY5" fmla="*/ 3052 h 6861052"/>
                <a:gd name="connsiteX0" fmla="*/ 0 w 9595424"/>
                <a:gd name="connsiteY0" fmla="*/ 6861052 h 6861052"/>
                <a:gd name="connsiteX1" fmla="*/ 3791124 w 9595424"/>
                <a:gd name="connsiteY1" fmla="*/ 0 h 6861052"/>
                <a:gd name="connsiteX2" fmla="*/ 9595424 w 9595424"/>
                <a:gd name="connsiteY2" fmla="*/ 3052 h 6861052"/>
                <a:gd name="connsiteX3" fmla="*/ 9595424 w 9595424"/>
                <a:gd name="connsiteY3" fmla="*/ 6861052 h 6861052"/>
                <a:gd name="connsiteX4" fmla="*/ 0 w 9595424"/>
                <a:gd name="connsiteY4" fmla="*/ 6861052 h 6861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95424" h="6861052">
                  <a:moveTo>
                    <a:pt x="0" y="6861052"/>
                  </a:moveTo>
                  <a:lnTo>
                    <a:pt x="3791124" y="0"/>
                  </a:lnTo>
                  <a:lnTo>
                    <a:pt x="9595424" y="3052"/>
                  </a:lnTo>
                  <a:lnTo>
                    <a:pt x="9595424" y="6861052"/>
                  </a:lnTo>
                  <a:lnTo>
                    <a:pt x="0" y="6861052"/>
                  </a:lnTo>
                  <a:close/>
                </a:path>
              </a:pathLst>
            </a:custGeom>
            <a:solidFill>
              <a:schemeClr val="accent2">
                <a:alpha val="9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8000" tIns="48000" rIns="48000" bIns="4800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lvl="0"/>
              <a:endParaRPr lang="en-GB" sz="3274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5" name="Rectangle 9">
              <a:extLst>
                <a:ext uri="{FF2B5EF4-FFF2-40B4-BE49-F238E27FC236}">
                  <a16:creationId xmlns:a16="http://schemas.microsoft.com/office/drawing/2014/main" id="{4DA07022-D0AE-A749-8D17-9F10F982E6DA}"/>
                </a:ext>
              </a:extLst>
            </p:cNvPr>
            <p:cNvSpPr/>
            <p:nvPr userDrawn="1"/>
          </p:nvSpPr>
          <p:spPr>
            <a:xfrm>
              <a:off x="0" y="0"/>
              <a:ext cx="12192000" cy="6851302"/>
            </a:xfrm>
            <a:custGeom>
              <a:avLst/>
              <a:gdLst>
                <a:gd name="connsiteX0" fmla="*/ 0 w 12192000"/>
                <a:gd name="connsiteY0" fmla="*/ 0 h 6851302"/>
                <a:gd name="connsiteX1" fmla="*/ 12192000 w 12192000"/>
                <a:gd name="connsiteY1" fmla="*/ 0 h 6851302"/>
                <a:gd name="connsiteX2" fmla="*/ 12192000 w 12192000"/>
                <a:gd name="connsiteY2" fmla="*/ 6851302 h 6851302"/>
                <a:gd name="connsiteX3" fmla="*/ 0 w 12192000"/>
                <a:gd name="connsiteY3" fmla="*/ 6851302 h 6851302"/>
                <a:gd name="connsiteX4" fmla="*/ 0 w 12192000"/>
                <a:gd name="connsiteY4" fmla="*/ 0 h 6851302"/>
                <a:gd name="connsiteX0" fmla="*/ 0 w 12192000"/>
                <a:gd name="connsiteY0" fmla="*/ 9625 h 6860927"/>
                <a:gd name="connsiteX1" fmla="*/ 8258476 w 12192000"/>
                <a:gd name="connsiteY1" fmla="*/ 0 h 6860927"/>
                <a:gd name="connsiteX2" fmla="*/ 12192000 w 12192000"/>
                <a:gd name="connsiteY2" fmla="*/ 9625 h 6860927"/>
                <a:gd name="connsiteX3" fmla="*/ 12192000 w 12192000"/>
                <a:gd name="connsiteY3" fmla="*/ 6860927 h 6860927"/>
                <a:gd name="connsiteX4" fmla="*/ 0 w 12192000"/>
                <a:gd name="connsiteY4" fmla="*/ 6860927 h 6860927"/>
                <a:gd name="connsiteX5" fmla="*/ 0 w 12192000"/>
                <a:gd name="connsiteY5" fmla="*/ 9625 h 6860927"/>
                <a:gd name="connsiteX0" fmla="*/ 0 w 12192000"/>
                <a:gd name="connsiteY0" fmla="*/ 0 h 6851302"/>
                <a:gd name="connsiteX1" fmla="*/ 8258476 w 12192000"/>
                <a:gd name="connsiteY1" fmla="*/ 1 h 6851302"/>
                <a:gd name="connsiteX2" fmla="*/ 12192000 w 12192000"/>
                <a:gd name="connsiteY2" fmla="*/ 0 h 6851302"/>
                <a:gd name="connsiteX3" fmla="*/ 12192000 w 12192000"/>
                <a:gd name="connsiteY3" fmla="*/ 6851302 h 6851302"/>
                <a:gd name="connsiteX4" fmla="*/ 0 w 12192000"/>
                <a:gd name="connsiteY4" fmla="*/ 6851302 h 6851302"/>
                <a:gd name="connsiteX5" fmla="*/ 0 w 12192000"/>
                <a:gd name="connsiteY5" fmla="*/ 0 h 6851302"/>
                <a:gd name="connsiteX0" fmla="*/ 0 w 12192000"/>
                <a:gd name="connsiteY0" fmla="*/ 6851302 h 6851302"/>
                <a:gd name="connsiteX1" fmla="*/ 8258476 w 12192000"/>
                <a:gd name="connsiteY1" fmla="*/ 1 h 6851302"/>
                <a:gd name="connsiteX2" fmla="*/ 12192000 w 12192000"/>
                <a:gd name="connsiteY2" fmla="*/ 0 h 6851302"/>
                <a:gd name="connsiteX3" fmla="*/ 12192000 w 12192000"/>
                <a:gd name="connsiteY3" fmla="*/ 6851302 h 6851302"/>
                <a:gd name="connsiteX4" fmla="*/ 0 w 12192000"/>
                <a:gd name="connsiteY4" fmla="*/ 6851302 h 6851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6851302">
                  <a:moveTo>
                    <a:pt x="0" y="6851302"/>
                  </a:moveTo>
                  <a:lnTo>
                    <a:pt x="8258476" y="1"/>
                  </a:lnTo>
                  <a:lnTo>
                    <a:pt x="12192000" y="0"/>
                  </a:lnTo>
                  <a:lnTo>
                    <a:pt x="12192000" y="6851302"/>
                  </a:lnTo>
                  <a:lnTo>
                    <a:pt x="0" y="6851302"/>
                  </a:lnTo>
                  <a:close/>
                </a:path>
              </a:pathLst>
            </a:custGeom>
            <a:solidFill>
              <a:schemeClr val="accent2">
                <a:alpha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8000" tIns="48000" rIns="48000" bIns="4800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lvl="0"/>
              <a:endParaRPr lang="en-GB" sz="3274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3B697D1-1D38-5C4A-9E62-B054E70F17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386"/>
            <a:ext cx="3389940" cy="426109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0F20398-A53E-904C-96C1-642047C5BB3C}"/>
              </a:ext>
            </a:extLst>
          </p:cNvPr>
          <p:cNvSpPr>
            <a:spLocks noGrp="1"/>
          </p:cNvSpPr>
          <p:nvPr userDrawn="1">
            <p:ph type="ctrTitle" idx="4294967295" hasCustomPrompt="1"/>
          </p:nvPr>
        </p:nvSpPr>
        <p:spPr>
          <a:xfrm>
            <a:off x="5219220" y="3225411"/>
            <a:ext cx="5209475" cy="1343262"/>
          </a:xfrm>
          <a:prstGeom prst="rect">
            <a:avLst/>
          </a:prstGeom>
          <a:noFill/>
        </p:spPr>
        <p:txBody>
          <a:bodyPr anchor="b">
            <a:normAutofit/>
          </a:bodyPr>
          <a:lstStyle>
            <a:lvl1pPr marL="11138" indent="0" algn="l">
              <a:tabLst/>
              <a:defRPr sz="3157">
                <a:solidFill>
                  <a:schemeClr val="bg1"/>
                </a:solidFill>
              </a:defRPr>
            </a:lvl1pPr>
          </a:lstStyle>
          <a:p>
            <a:r>
              <a:rPr lang="en-US" sz="298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Main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2EF0CB6-FF3D-F544-9CA7-0C3A240E1BC7}"/>
              </a:ext>
            </a:extLst>
          </p:cNvPr>
          <p:cNvSpPr>
            <a:spLocks noGrp="1"/>
          </p:cNvSpPr>
          <p:nvPr userDrawn="1">
            <p:ph type="subTitle" idx="4294967295" hasCustomPrompt="1"/>
          </p:nvPr>
        </p:nvSpPr>
        <p:spPr>
          <a:xfrm>
            <a:off x="5219220" y="4966586"/>
            <a:ext cx="5209475" cy="1341482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105">
                <a:solidFill>
                  <a:schemeClr val="bg1"/>
                </a:solidFill>
              </a:defRPr>
            </a:lvl1pPr>
            <a:lvl2pPr marL="400935" indent="0" algn="ctr">
              <a:buNone/>
              <a:defRPr sz="1754"/>
            </a:lvl2pPr>
            <a:lvl3pPr marL="801869" indent="0" algn="ctr">
              <a:buNone/>
              <a:defRPr sz="1579"/>
            </a:lvl3pPr>
            <a:lvl4pPr marL="1202804" indent="0" algn="ctr">
              <a:buNone/>
              <a:defRPr sz="1403"/>
            </a:lvl4pPr>
            <a:lvl5pPr marL="1603738" indent="0" algn="ctr">
              <a:buNone/>
              <a:defRPr sz="1403"/>
            </a:lvl5pPr>
            <a:lvl6pPr marL="2004673" indent="0" algn="ctr">
              <a:buNone/>
              <a:defRPr sz="1403"/>
            </a:lvl6pPr>
            <a:lvl7pPr marL="2405606" indent="0" algn="ctr">
              <a:buNone/>
              <a:defRPr sz="1403"/>
            </a:lvl7pPr>
            <a:lvl8pPr marL="2806540" indent="0" algn="ctr">
              <a:buNone/>
              <a:defRPr sz="1403"/>
            </a:lvl8pPr>
            <a:lvl9pPr marL="3207476" indent="0" algn="ctr">
              <a:buNone/>
              <a:defRPr sz="1403"/>
            </a:lvl9pPr>
          </a:lstStyle>
          <a:p>
            <a:pPr>
              <a:lnSpc>
                <a:spcPct val="160000"/>
              </a:lnSpc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Sub title</a:t>
            </a:r>
          </a:p>
          <a:p>
            <a:pPr>
              <a:lnSpc>
                <a:spcPct val="160000"/>
              </a:lnSpc>
            </a:pPr>
            <a:r>
              <a:rPr lang="en-US" sz="157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D68608C-EF62-A245-9D65-66A83CE8E5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4382" y="5848984"/>
            <a:ext cx="2818963" cy="17216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4B45BD-D23C-9F4D-9AA7-0CF05492BF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716" y="2550572"/>
            <a:ext cx="3158449" cy="34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63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v1 Pur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2C96E7B-90F0-3F46-AE8C-47202800EE26}"/>
              </a:ext>
            </a:extLst>
          </p:cNvPr>
          <p:cNvGrpSpPr/>
          <p:nvPr userDrawn="1"/>
        </p:nvGrpSpPr>
        <p:grpSpPr>
          <a:xfrm>
            <a:off x="0" y="0"/>
            <a:ext cx="10691813" cy="7563039"/>
            <a:chOff x="0" y="0"/>
            <a:chExt cx="12192000" cy="6861052"/>
          </a:xfrm>
        </p:grpSpPr>
        <p:sp>
          <p:nvSpPr>
            <p:cNvPr id="15" name="Rectangle 1">
              <a:extLst>
                <a:ext uri="{FF2B5EF4-FFF2-40B4-BE49-F238E27FC236}">
                  <a16:creationId xmlns:a16="http://schemas.microsoft.com/office/drawing/2014/main" id="{87670B1D-7729-2A44-9FD4-71DEC97962F2}"/>
                </a:ext>
              </a:extLst>
            </p:cNvPr>
            <p:cNvSpPr/>
            <p:nvPr userDrawn="1"/>
          </p:nvSpPr>
          <p:spPr>
            <a:xfrm>
              <a:off x="2596576" y="0"/>
              <a:ext cx="9595424" cy="6861052"/>
            </a:xfrm>
            <a:custGeom>
              <a:avLst/>
              <a:gdLst>
                <a:gd name="connsiteX0" fmla="*/ 0 w 9595424"/>
                <a:gd name="connsiteY0" fmla="*/ 0 h 6858000"/>
                <a:gd name="connsiteX1" fmla="*/ 9595424 w 9595424"/>
                <a:gd name="connsiteY1" fmla="*/ 0 h 6858000"/>
                <a:gd name="connsiteX2" fmla="*/ 9595424 w 9595424"/>
                <a:gd name="connsiteY2" fmla="*/ 6858000 h 6858000"/>
                <a:gd name="connsiteX3" fmla="*/ 0 w 9595424"/>
                <a:gd name="connsiteY3" fmla="*/ 6858000 h 6858000"/>
                <a:gd name="connsiteX4" fmla="*/ 0 w 9595424"/>
                <a:gd name="connsiteY4" fmla="*/ 0 h 6858000"/>
                <a:gd name="connsiteX0" fmla="*/ 0 w 9595424"/>
                <a:gd name="connsiteY0" fmla="*/ 23149 h 6881149"/>
                <a:gd name="connsiteX1" fmla="*/ 3781075 w 9595424"/>
                <a:gd name="connsiteY1" fmla="*/ 0 h 6881149"/>
                <a:gd name="connsiteX2" fmla="*/ 9595424 w 9595424"/>
                <a:gd name="connsiteY2" fmla="*/ 23149 h 6881149"/>
                <a:gd name="connsiteX3" fmla="*/ 9595424 w 9595424"/>
                <a:gd name="connsiteY3" fmla="*/ 6881149 h 6881149"/>
                <a:gd name="connsiteX4" fmla="*/ 0 w 9595424"/>
                <a:gd name="connsiteY4" fmla="*/ 6881149 h 6881149"/>
                <a:gd name="connsiteX5" fmla="*/ 0 w 9595424"/>
                <a:gd name="connsiteY5" fmla="*/ 23149 h 6881149"/>
                <a:gd name="connsiteX0" fmla="*/ 0 w 9595424"/>
                <a:gd name="connsiteY0" fmla="*/ 3052 h 6861052"/>
                <a:gd name="connsiteX1" fmla="*/ 3791124 w 9595424"/>
                <a:gd name="connsiteY1" fmla="*/ 0 h 6861052"/>
                <a:gd name="connsiteX2" fmla="*/ 9595424 w 9595424"/>
                <a:gd name="connsiteY2" fmla="*/ 3052 h 6861052"/>
                <a:gd name="connsiteX3" fmla="*/ 9595424 w 9595424"/>
                <a:gd name="connsiteY3" fmla="*/ 6861052 h 6861052"/>
                <a:gd name="connsiteX4" fmla="*/ 0 w 9595424"/>
                <a:gd name="connsiteY4" fmla="*/ 6861052 h 6861052"/>
                <a:gd name="connsiteX5" fmla="*/ 0 w 9595424"/>
                <a:gd name="connsiteY5" fmla="*/ 3052 h 6861052"/>
                <a:gd name="connsiteX0" fmla="*/ 0 w 9595424"/>
                <a:gd name="connsiteY0" fmla="*/ 6861052 h 6861052"/>
                <a:gd name="connsiteX1" fmla="*/ 3791124 w 9595424"/>
                <a:gd name="connsiteY1" fmla="*/ 0 h 6861052"/>
                <a:gd name="connsiteX2" fmla="*/ 9595424 w 9595424"/>
                <a:gd name="connsiteY2" fmla="*/ 3052 h 6861052"/>
                <a:gd name="connsiteX3" fmla="*/ 9595424 w 9595424"/>
                <a:gd name="connsiteY3" fmla="*/ 6861052 h 6861052"/>
                <a:gd name="connsiteX4" fmla="*/ 0 w 9595424"/>
                <a:gd name="connsiteY4" fmla="*/ 6861052 h 6861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95424" h="6861052">
                  <a:moveTo>
                    <a:pt x="0" y="6861052"/>
                  </a:moveTo>
                  <a:lnTo>
                    <a:pt x="3791124" y="0"/>
                  </a:lnTo>
                  <a:lnTo>
                    <a:pt x="9595424" y="3052"/>
                  </a:lnTo>
                  <a:lnTo>
                    <a:pt x="9595424" y="6861052"/>
                  </a:lnTo>
                  <a:lnTo>
                    <a:pt x="0" y="6861052"/>
                  </a:lnTo>
                  <a:close/>
                </a:path>
              </a:pathLst>
            </a:custGeom>
            <a:solidFill>
              <a:srgbClr val="430F27">
                <a:alpha val="9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8000" tIns="48000" rIns="48000" bIns="4800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lvl="0"/>
              <a:endParaRPr lang="en-GB" sz="3274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E03A994-7F6E-F945-8DBD-DBFEEA3CC18A}"/>
                </a:ext>
              </a:extLst>
            </p:cNvPr>
            <p:cNvSpPr/>
            <p:nvPr userDrawn="1"/>
          </p:nvSpPr>
          <p:spPr>
            <a:xfrm>
              <a:off x="0" y="0"/>
              <a:ext cx="12192000" cy="6851302"/>
            </a:xfrm>
            <a:custGeom>
              <a:avLst/>
              <a:gdLst>
                <a:gd name="connsiteX0" fmla="*/ 0 w 12192000"/>
                <a:gd name="connsiteY0" fmla="*/ 0 h 6851302"/>
                <a:gd name="connsiteX1" fmla="*/ 12192000 w 12192000"/>
                <a:gd name="connsiteY1" fmla="*/ 0 h 6851302"/>
                <a:gd name="connsiteX2" fmla="*/ 12192000 w 12192000"/>
                <a:gd name="connsiteY2" fmla="*/ 6851302 h 6851302"/>
                <a:gd name="connsiteX3" fmla="*/ 0 w 12192000"/>
                <a:gd name="connsiteY3" fmla="*/ 6851302 h 6851302"/>
                <a:gd name="connsiteX4" fmla="*/ 0 w 12192000"/>
                <a:gd name="connsiteY4" fmla="*/ 0 h 6851302"/>
                <a:gd name="connsiteX0" fmla="*/ 0 w 12192000"/>
                <a:gd name="connsiteY0" fmla="*/ 9625 h 6860927"/>
                <a:gd name="connsiteX1" fmla="*/ 8258476 w 12192000"/>
                <a:gd name="connsiteY1" fmla="*/ 0 h 6860927"/>
                <a:gd name="connsiteX2" fmla="*/ 12192000 w 12192000"/>
                <a:gd name="connsiteY2" fmla="*/ 9625 h 6860927"/>
                <a:gd name="connsiteX3" fmla="*/ 12192000 w 12192000"/>
                <a:gd name="connsiteY3" fmla="*/ 6860927 h 6860927"/>
                <a:gd name="connsiteX4" fmla="*/ 0 w 12192000"/>
                <a:gd name="connsiteY4" fmla="*/ 6860927 h 6860927"/>
                <a:gd name="connsiteX5" fmla="*/ 0 w 12192000"/>
                <a:gd name="connsiteY5" fmla="*/ 9625 h 6860927"/>
                <a:gd name="connsiteX0" fmla="*/ 0 w 12192000"/>
                <a:gd name="connsiteY0" fmla="*/ 0 h 6851302"/>
                <a:gd name="connsiteX1" fmla="*/ 8258476 w 12192000"/>
                <a:gd name="connsiteY1" fmla="*/ 1 h 6851302"/>
                <a:gd name="connsiteX2" fmla="*/ 12192000 w 12192000"/>
                <a:gd name="connsiteY2" fmla="*/ 0 h 6851302"/>
                <a:gd name="connsiteX3" fmla="*/ 12192000 w 12192000"/>
                <a:gd name="connsiteY3" fmla="*/ 6851302 h 6851302"/>
                <a:gd name="connsiteX4" fmla="*/ 0 w 12192000"/>
                <a:gd name="connsiteY4" fmla="*/ 6851302 h 6851302"/>
                <a:gd name="connsiteX5" fmla="*/ 0 w 12192000"/>
                <a:gd name="connsiteY5" fmla="*/ 0 h 6851302"/>
                <a:gd name="connsiteX0" fmla="*/ 0 w 12192000"/>
                <a:gd name="connsiteY0" fmla="*/ 6851302 h 6851302"/>
                <a:gd name="connsiteX1" fmla="*/ 8258476 w 12192000"/>
                <a:gd name="connsiteY1" fmla="*/ 1 h 6851302"/>
                <a:gd name="connsiteX2" fmla="*/ 12192000 w 12192000"/>
                <a:gd name="connsiteY2" fmla="*/ 0 h 6851302"/>
                <a:gd name="connsiteX3" fmla="*/ 12192000 w 12192000"/>
                <a:gd name="connsiteY3" fmla="*/ 6851302 h 6851302"/>
                <a:gd name="connsiteX4" fmla="*/ 0 w 12192000"/>
                <a:gd name="connsiteY4" fmla="*/ 6851302 h 6851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6851302">
                  <a:moveTo>
                    <a:pt x="0" y="6851302"/>
                  </a:moveTo>
                  <a:lnTo>
                    <a:pt x="8258476" y="1"/>
                  </a:lnTo>
                  <a:lnTo>
                    <a:pt x="12192000" y="0"/>
                  </a:lnTo>
                  <a:lnTo>
                    <a:pt x="12192000" y="6851302"/>
                  </a:lnTo>
                  <a:lnTo>
                    <a:pt x="0" y="6851302"/>
                  </a:lnTo>
                  <a:close/>
                </a:path>
              </a:pathLst>
            </a:custGeom>
            <a:solidFill>
              <a:srgbClr val="430F27">
                <a:alpha val="8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8000" tIns="48000" rIns="48000" bIns="4800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lvl="0"/>
              <a:endParaRPr lang="en-GB" sz="3274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3744ABF-9BC6-8E42-928E-B1A079D164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389940" cy="426109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A22174E-0FBE-B14F-AA98-6EF8C0DD30A2}"/>
              </a:ext>
            </a:extLst>
          </p:cNvPr>
          <p:cNvSpPr>
            <a:spLocks noGrp="1"/>
          </p:cNvSpPr>
          <p:nvPr>
            <p:ph type="ctrTitle" idx="4294967295" hasCustomPrompt="1"/>
          </p:nvPr>
        </p:nvSpPr>
        <p:spPr>
          <a:xfrm>
            <a:off x="5219220" y="3225411"/>
            <a:ext cx="5209475" cy="1343262"/>
          </a:xfrm>
          <a:prstGeom prst="rect">
            <a:avLst/>
          </a:prstGeom>
          <a:noFill/>
        </p:spPr>
        <p:txBody>
          <a:bodyPr anchor="b">
            <a:normAutofit/>
          </a:bodyPr>
          <a:lstStyle>
            <a:lvl1pPr marL="11138" indent="0" algn="l">
              <a:tabLst/>
              <a:defRPr sz="3157">
                <a:solidFill>
                  <a:srgbClr val="E40040"/>
                </a:solidFill>
              </a:defRPr>
            </a:lvl1pPr>
          </a:lstStyle>
          <a:p>
            <a:r>
              <a:rPr lang="en-US" sz="298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Main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F689AC49-3490-0A46-BC88-B3BF8E4FCCE9}"/>
              </a:ext>
            </a:extLst>
          </p:cNvPr>
          <p:cNvSpPr>
            <a:spLocks noGrp="1"/>
          </p:cNvSpPr>
          <p:nvPr>
            <p:ph type="subTitle" idx="4294967295" hasCustomPrompt="1"/>
          </p:nvPr>
        </p:nvSpPr>
        <p:spPr>
          <a:xfrm>
            <a:off x="5219220" y="4966586"/>
            <a:ext cx="5209475" cy="1341482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105">
                <a:solidFill>
                  <a:schemeClr val="bg1"/>
                </a:solidFill>
              </a:defRPr>
            </a:lvl1pPr>
            <a:lvl2pPr marL="400935" indent="0" algn="ctr">
              <a:buNone/>
              <a:defRPr sz="1754"/>
            </a:lvl2pPr>
            <a:lvl3pPr marL="801869" indent="0" algn="ctr">
              <a:buNone/>
              <a:defRPr sz="1579"/>
            </a:lvl3pPr>
            <a:lvl4pPr marL="1202804" indent="0" algn="ctr">
              <a:buNone/>
              <a:defRPr sz="1403"/>
            </a:lvl4pPr>
            <a:lvl5pPr marL="1603738" indent="0" algn="ctr">
              <a:buNone/>
              <a:defRPr sz="1403"/>
            </a:lvl5pPr>
            <a:lvl6pPr marL="2004673" indent="0" algn="ctr">
              <a:buNone/>
              <a:defRPr sz="1403"/>
            </a:lvl6pPr>
            <a:lvl7pPr marL="2405606" indent="0" algn="ctr">
              <a:buNone/>
              <a:defRPr sz="1403"/>
            </a:lvl7pPr>
            <a:lvl8pPr marL="2806540" indent="0" algn="ctr">
              <a:buNone/>
              <a:defRPr sz="1403"/>
            </a:lvl8pPr>
            <a:lvl9pPr marL="3207476" indent="0" algn="ctr">
              <a:buNone/>
              <a:defRPr sz="1403"/>
            </a:lvl9pPr>
          </a:lstStyle>
          <a:p>
            <a:pPr>
              <a:lnSpc>
                <a:spcPct val="160000"/>
              </a:lnSpc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Sub title</a:t>
            </a:r>
          </a:p>
          <a:p>
            <a:pPr>
              <a:lnSpc>
                <a:spcPct val="160000"/>
              </a:lnSpc>
            </a:pPr>
            <a:r>
              <a:rPr lang="en-US" sz="157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28361E9-235F-C64B-A165-28CF2E440E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4382" y="5848984"/>
            <a:ext cx="2818963" cy="17216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6BFC63-C0C2-5047-AF1C-1AB74998B13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716" y="2550572"/>
            <a:ext cx="3158449" cy="34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98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5CF3E6F-A06A-0146-81A2-05AC6030E049}"/>
              </a:ext>
            </a:extLst>
          </p:cNvPr>
          <p:cNvSpPr/>
          <p:nvPr userDrawn="1"/>
        </p:nvSpPr>
        <p:spPr>
          <a:xfrm>
            <a:off x="3341192" y="6990847"/>
            <a:ext cx="4009430" cy="20037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702" b="0" i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Document is the Property of Access UK Limited Classification - Restricted</a:t>
            </a:r>
            <a:endParaRPr lang="en-US" sz="702">
              <a:solidFill>
                <a:schemeClr val="accent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C66A10-8991-A741-9152-97735E762E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4382" y="5848984"/>
            <a:ext cx="2818963" cy="17216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FB8AF3-DF91-CD4E-92C3-BAA6D3325D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997" y="3505937"/>
            <a:ext cx="4595821" cy="508327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D095681-5A98-BC69-CCBE-3C4BA3BBAD0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18618" y="1029869"/>
            <a:ext cx="5560905" cy="334159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814400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Chevron 15">
            <a:extLst>
              <a:ext uri="{FF2B5EF4-FFF2-40B4-BE49-F238E27FC236}">
                <a16:creationId xmlns:a16="http://schemas.microsoft.com/office/drawing/2014/main" id="{1728D0AC-86C6-4449-944E-5EEE234C6190}"/>
              </a:ext>
            </a:extLst>
          </p:cNvPr>
          <p:cNvSpPr/>
          <p:nvPr userDrawn="1"/>
        </p:nvSpPr>
        <p:spPr bwMode="auto">
          <a:xfrm>
            <a:off x="2539958" y="0"/>
            <a:ext cx="6790452" cy="7559675"/>
          </a:xfrm>
          <a:prstGeom prst="chevron">
            <a:avLst>
              <a:gd name="adj" fmla="val 35615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3678" tIns="23678" rIns="23678" bIns="23678" numCol="1" rtlCol="0" anchor="ctr" anchorCtr="0" compatLnSpc="1">
            <a:prstTxWarp prst="textNoShape">
              <a:avLst/>
            </a:prstTxWarp>
            <a:normAutofit/>
          </a:bodyPr>
          <a:lstStyle/>
          <a:p>
            <a:endParaRPr lang="en-GB" sz="1228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Arrow: Chevron 14">
            <a:extLst>
              <a:ext uri="{FF2B5EF4-FFF2-40B4-BE49-F238E27FC236}">
                <a16:creationId xmlns:a16="http://schemas.microsoft.com/office/drawing/2014/main" id="{2279409C-0138-284A-9D80-72E3BDBA5DB7}"/>
              </a:ext>
            </a:extLst>
          </p:cNvPr>
          <p:cNvSpPr/>
          <p:nvPr userDrawn="1"/>
        </p:nvSpPr>
        <p:spPr bwMode="auto">
          <a:xfrm>
            <a:off x="721565" y="0"/>
            <a:ext cx="6790452" cy="7559675"/>
          </a:xfrm>
          <a:prstGeom prst="chevron">
            <a:avLst>
              <a:gd name="adj" fmla="val 35615"/>
            </a:avLst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3678" tIns="23678" rIns="23678" bIns="23678" numCol="1" rtlCol="0" anchor="ctr" anchorCtr="0" compatLnSpc="1">
            <a:prstTxWarp prst="textNoShape">
              <a:avLst/>
            </a:prstTxWarp>
            <a:normAutofit/>
          </a:bodyPr>
          <a:lstStyle/>
          <a:p>
            <a:endParaRPr lang="en-GB" sz="1228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Arrow: Chevron 13">
            <a:extLst>
              <a:ext uri="{FF2B5EF4-FFF2-40B4-BE49-F238E27FC236}">
                <a16:creationId xmlns:a16="http://schemas.microsoft.com/office/drawing/2014/main" id="{B318CEBD-33B4-E245-9BC2-0B1E80452A1F}"/>
              </a:ext>
            </a:extLst>
          </p:cNvPr>
          <p:cNvSpPr/>
          <p:nvPr userDrawn="1"/>
        </p:nvSpPr>
        <p:spPr bwMode="auto">
          <a:xfrm>
            <a:off x="187914" y="0"/>
            <a:ext cx="5505710" cy="7559675"/>
          </a:xfrm>
          <a:custGeom>
            <a:avLst/>
            <a:gdLst>
              <a:gd name="connsiteX0" fmla="*/ 0 w 7743232"/>
              <a:gd name="connsiteY0" fmla="*/ 0 h 6858000"/>
              <a:gd name="connsiteX1" fmla="*/ 5300755 w 7743232"/>
              <a:gd name="connsiteY1" fmla="*/ 0 h 6858000"/>
              <a:gd name="connsiteX2" fmla="*/ 7743232 w 7743232"/>
              <a:gd name="connsiteY2" fmla="*/ 3429000 h 6858000"/>
              <a:gd name="connsiteX3" fmla="*/ 5300755 w 7743232"/>
              <a:gd name="connsiteY3" fmla="*/ 6858000 h 6858000"/>
              <a:gd name="connsiteX4" fmla="*/ 0 w 7743232"/>
              <a:gd name="connsiteY4" fmla="*/ 6858000 h 6858000"/>
              <a:gd name="connsiteX5" fmla="*/ 2442477 w 7743232"/>
              <a:gd name="connsiteY5" fmla="*/ 3429000 h 6858000"/>
              <a:gd name="connsiteX6" fmla="*/ 0 w 7743232"/>
              <a:gd name="connsiteY6" fmla="*/ 0 h 6858000"/>
              <a:gd name="connsiteX0" fmla="*/ 1573162 w 7743232"/>
              <a:gd name="connsiteY0" fmla="*/ 0 h 6877665"/>
              <a:gd name="connsiteX1" fmla="*/ 5300755 w 7743232"/>
              <a:gd name="connsiteY1" fmla="*/ 19665 h 6877665"/>
              <a:gd name="connsiteX2" fmla="*/ 7743232 w 7743232"/>
              <a:gd name="connsiteY2" fmla="*/ 3448665 h 6877665"/>
              <a:gd name="connsiteX3" fmla="*/ 5300755 w 7743232"/>
              <a:gd name="connsiteY3" fmla="*/ 6877665 h 6877665"/>
              <a:gd name="connsiteX4" fmla="*/ 0 w 7743232"/>
              <a:gd name="connsiteY4" fmla="*/ 6877665 h 6877665"/>
              <a:gd name="connsiteX5" fmla="*/ 2442477 w 7743232"/>
              <a:gd name="connsiteY5" fmla="*/ 3448665 h 6877665"/>
              <a:gd name="connsiteX6" fmla="*/ 1573162 w 7743232"/>
              <a:gd name="connsiteY6" fmla="*/ 0 h 6877665"/>
              <a:gd name="connsiteX0" fmla="*/ 1573162 w 7743232"/>
              <a:gd name="connsiteY0" fmla="*/ 0 h 6877665"/>
              <a:gd name="connsiteX1" fmla="*/ 5300755 w 7743232"/>
              <a:gd name="connsiteY1" fmla="*/ 19665 h 6877665"/>
              <a:gd name="connsiteX2" fmla="*/ 7743232 w 7743232"/>
              <a:gd name="connsiteY2" fmla="*/ 3448665 h 6877665"/>
              <a:gd name="connsiteX3" fmla="*/ 5300755 w 7743232"/>
              <a:gd name="connsiteY3" fmla="*/ 6877665 h 6877665"/>
              <a:gd name="connsiteX4" fmla="*/ 0 w 7743232"/>
              <a:gd name="connsiteY4" fmla="*/ 6877665 h 6877665"/>
              <a:gd name="connsiteX5" fmla="*/ 2442477 w 7743232"/>
              <a:gd name="connsiteY5" fmla="*/ 3448665 h 6877665"/>
              <a:gd name="connsiteX6" fmla="*/ 1573162 w 7743232"/>
              <a:gd name="connsiteY6" fmla="*/ 0 h 6877665"/>
              <a:gd name="connsiteX0" fmla="*/ 1563329 w 7743232"/>
              <a:gd name="connsiteY0" fmla="*/ 9832 h 6858000"/>
              <a:gd name="connsiteX1" fmla="*/ 5300755 w 7743232"/>
              <a:gd name="connsiteY1" fmla="*/ 0 h 6858000"/>
              <a:gd name="connsiteX2" fmla="*/ 7743232 w 7743232"/>
              <a:gd name="connsiteY2" fmla="*/ 3429000 h 6858000"/>
              <a:gd name="connsiteX3" fmla="*/ 5300755 w 7743232"/>
              <a:gd name="connsiteY3" fmla="*/ 6858000 h 6858000"/>
              <a:gd name="connsiteX4" fmla="*/ 0 w 7743232"/>
              <a:gd name="connsiteY4" fmla="*/ 6858000 h 6858000"/>
              <a:gd name="connsiteX5" fmla="*/ 2442477 w 7743232"/>
              <a:gd name="connsiteY5" fmla="*/ 3429000 h 6858000"/>
              <a:gd name="connsiteX6" fmla="*/ 1563329 w 7743232"/>
              <a:gd name="connsiteY6" fmla="*/ 9832 h 6858000"/>
              <a:gd name="connsiteX0" fmla="*/ 98323 w 6278226"/>
              <a:gd name="connsiteY0" fmla="*/ 9832 h 6858000"/>
              <a:gd name="connsiteX1" fmla="*/ 3835749 w 6278226"/>
              <a:gd name="connsiteY1" fmla="*/ 0 h 6858000"/>
              <a:gd name="connsiteX2" fmla="*/ 6278226 w 6278226"/>
              <a:gd name="connsiteY2" fmla="*/ 3429000 h 6858000"/>
              <a:gd name="connsiteX3" fmla="*/ 3835749 w 6278226"/>
              <a:gd name="connsiteY3" fmla="*/ 6858000 h 6858000"/>
              <a:gd name="connsiteX4" fmla="*/ 0 w 6278226"/>
              <a:gd name="connsiteY4" fmla="*/ 6858000 h 6858000"/>
              <a:gd name="connsiteX5" fmla="*/ 977471 w 6278226"/>
              <a:gd name="connsiteY5" fmla="*/ 3429000 h 6858000"/>
              <a:gd name="connsiteX6" fmla="*/ 98323 w 6278226"/>
              <a:gd name="connsiteY6" fmla="*/ 9832 h 6858000"/>
              <a:gd name="connsiteX0" fmla="*/ 98323 w 6278226"/>
              <a:gd name="connsiteY0" fmla="*/ 0 h 6858000"/>
              <a:gd name="connsiteX1" fmla="*/ 3835749 w 6278226"/>
              <a:gd name="connsiteY1" fmla="*/ 0 h 6858000"/>
              <a:gd name="connsiteX2" fmla="*/ 6278226 w 6278226"/>
              <a:gd name="connsiteY2" fmla="*/ 3429000 h 6858000"/>
              <a:gd name="connsiteX3" fmla="*/ 3835749 w 6278226"/>
              <a:gd name="connsiteY3" fmla="*/ 6858000 h 6858000"/>
              <a:gd name="connsiteX4" fmla="*/ 0 w 6278226"/>
              <a:gd name="connsiteY4" fmla="*/ 6858000 h 6858000"/>
              <a:gd name="connsiteX5" fmla="*/ 977471 w 6278226"/>
              <a:gd name="connsiteY5" fmla="*/ 3429000 h 6858000"/>
              <a:gd name="connsiteX6" fmla="*/ 98323 w 6278226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226" h="6858000">
                <a:moveTo>
                  <a:pt x="98323" y="0"/>
                </a:moveTo>
                <a:lnTo>
                  <a:pt x="3835749" y="0"/>
                </a:lnTo>
                <a:lnTo>
                  <a:pt x="6278226" y="3429000"/>
                </a:lnTo>
                <a:lnTo>
                  <a:pt x="3835749" y="6858000"/>
                </a:lnTo>
                <a:lnTo>
                  <a:pt x="0" y="6858000"/>
                </a:lnTo>
                <a:lnTo>
                  <a:pt x="977471" y="3429000"/>
                </a:lnTo>
                <a:lnTo>
                  <a:pt x="98323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3678" tIns="23678" rIns="23678" bIns="23678" numCol="1" rtlCol="0" anchor="ctr" anchorCtr="0" compatLnSpc="1">
            <a:prstTxWarp prst="textNoShape">
              <a:avLst/>
            </a:prstTxWarp>
            <a:normAutofit/>
          </a:bodyPr>
          <a:lstStyle/>
          <a:p>
            <a:endParaRPr lang="en-GB" sz="1228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Arrow: Pentagon 12">
            <a:extLst>
              <a:ext uri="{FF2B5EF4-FFF2-40B4-BE49-F238E27FC236}">
                <a16:creationId xmlns:a16="http://schemas.microsoft.com/office/drawing/2014/main" id="{D3AF2DD9-580E-7D44-B18B-AAE409A501C3}"/>
              </a:ext>
            </a:extLst>
          </p:cNvPr>
          <p:cNvSpPr/>
          <p:nvPr userDrawn="1"/>
        </p:nvSpPr>
        <p:spPr bwMode="auto">
          <a:xfrm>
            <a:off x="0" y="0"/>
            <a:ext cx="3914517" cy="7559675"/>
          </a:xfrm>
          <a:custGeom>
            <a:avLst/>
            <a:gdLst>
              <a:gd name="connsiteX0" fmla="*/ 0 w 6243408"/>
              <a:gd name="connsiteY0" fmla="*/ 0 h 6858000"/>
              <a:gd name="connsiteX1" fmla="*/ 3536766 w 6243408"/>
              <a:gd name="connsiteY1" fmla="*/ 0 h 6858000"/>
              <a:gd name="connsiteX2" fmla="*/ 6243408 w 6243408"/>
              <a:gd name="connsiteY2" fmla="*/ 3429000 h 6858000"/>
              <a:gd name="connsiteX3" fmla="*/ 3536766 w 6243408"/>
              <a:gd name="connsiteY3" fmla="*/ 6858000 h 6858000"/>
              <a:gd name="connsiteX4" fmla="*/ 0 w 6243408"/>
              <a:gd name="connsiteY4" fmla="*/ 6858000 h 6858000"/>
              <a:gd name="connsiteX5" fmla="*/ 0 w 6243408"/>
              <a:gd name="connsiteY5" fmla="*/ 0 h 6858000"/>
              <a:gd name="connsiteX0" fmla="*/ 1779639 w 6243408"/>
              <a:gd name="connsiteY0" fmla="*/ 0 h 6858000"/>
              <a:gd name="connsiteX1" fmla="*/ 3536766 w 6243408"/>
              <a:gd name="connsiteY1" fmla="*/ 0 h 6858000"/>
              <a:gd name="connsiteX2" fmla="*/ 6243408 w 6243408"/>
              <a:gd name="connsiteY2" fmla="*/ 3429000 h 6858000"/>
              <a:gd name="connsiteX3" fmla="*/ 3536766 w 6243408"/>
              <a:gd name="connsiteY3" fmla="*/ 6858000 h 6858000"/>
              <a:gd name="connsiteX4" fmla="*/ 0 w 6243408"/>
              <a:gd name="connsiteY4" fmla="*/ 6858000 h 6858000"/>
              <a:gd name="connsiteX5" fmla="*/ 1779639 w 6243408"/>
              <a:gd name="connsiteY5" fmla="*/ 0 h 6858000"/>
              <a:gd name="connsiteX0" fmla="*/ 88491 w 4552260"/>
              <a:gd name="connsiteY0" fmla="*/ 0 h 6858000"/>
              <a:gd name="connsiteX1" fmla="*/ 1845618 w 4552260"/>
              <a:gd name="connsiteY1" fmla="*/ 0 h 6858000"/>
              <a:gd name="connsiteX2" fmla="*/ 4552260 w 4552260"/>
              <a:gd name="connsiteY2" fmla="*/ 3429000 h 6858000"/>
              <a:gd name="connsiteX3" fmla="*/ 1845618 w 4552260"/>
              <a:gd name="connsiteY3" fmla="*/ 6858000 h 6858000"/>
              <a:gd name="connsiteX4" fmla="*/ 0 w 4552260"/>
              <a:gd name="connsiteY4" fmla="*/ 6858000 h 6858000"/>
              <a:gd name="connsiteX5" fmla="*/ 88491 w 4552260"/>
              <a:gd name="connsiteY5" fmla="*/ 0 h 6858000"/>
              <a:gd name="connsiteX0" fmla="*/ 1 w 4463770"/>
              <a:gd name="connsiteY0" fmla="*/ 0 h 6858000"/>
              <a:gd name="connsiteX1" fmla="*/ 1757128 w 4463770"/>
              <a:gd name="connsiteY1" fmla="*/ 0 h 6858000"/>
              <a:gd name="connsiteX2" fmla="*/ 4463770 w 4463770"/>
              <a:gd name="connsiteY2" fmla="*/ 3429000 h 6858000"/>
              <a:gd name="connsiteX3" fmla="*/ 1757128 w 4463770"/>
              <a:gd name="connsiteY3" fmla="*/ 6858000 h 6858000"/>
              <a:gd name="connsiteX4" fmla="*/ 0 w 4463770"/>
              <a:gd name="connsiteY4" fmla="*/ 6848167 h 6858000"/>
              <a:gd name="connsiteX5" fmla="*/ 1 w 4463770"/>
              <a:gd name="connsiteY5" fmla="*/ 0 h 6858000"/>
              <a:gd name="connsiteX0" fmla="*/ 1 w 4463770"/>
              <a:gd name="connsiteY0" fmla="*/ 0 h 6858000"/>
              <a:gd name="connsiteX1" fmla="*/ 1757128 w 4463770"/>
              <a:gd name="connsiteY1" fmla="*/ 0 h 6858000"/>
              <a:gd name="connsiteX2" fmla="*/ 4463770 w 4463770"/>
              <a:gd name="connsiteY2" fmla="*/ 3429000 h 6858000"/>
              <a:gd name="connsiteX3" fmla="*/ 1757128 w 4463770"/>
              <a:gd name="connsiteY3" fmla="*/ 6858000 h 6858000"/>
              <a:gd name="connsiteX4" fmla="*/ 0 w 4463770"/>
              <a:gd name="connsiteY4" fmla="*/ 6858000 h 6858000"/>
              <a:gd name="connsiteX5" fmla="*/ 1 w 446377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63770" h="6858000">
                <a:moveTo>
                  <a:pt x="1" y="0"/>
                </a:moveTo>
                <a:lnTo>
                  <a:pt x="1757128" y="0"/>
                </a:lnTo>
                <a:lnTo>
                  <a:pt x="4463770" y="3429000"/>
                </a:lnTo>
                <a:lnTo>
                  <a:pt x="1757128" y="6858000"/>
                </a:lnTo>
                <a:lnTo>
                  <a:pt x="0" y="6858000"/>
                </a:lnTo>
                <a:cubicBezTo>
                  <a:pt x="0" y="4575278"/>
                  <a:pt x="1" y="2282722"/>
                  <a:pt x="1" y="0"/>
                </a:cubicBez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3678" tIns="23678" rIns="23678" bIns="23678" numCol="1" rtlCol="0" anchor="ctr" anchorCtr="0" compatLnSpc="1">
            <a:prstTxWarp prst="textNoShape">
              <a:avLst/>
            </a:prstTxWarp>
            <a:normAutofit/>
          </a:bodyPr>
          <a:lstStyle/>
          <a:p>
            <a:endParaRPr lang="en-GB" sz="1228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864C4A-C5BC-9342-A460-5ECA30D5CEA2}"/>
              </a:ext>
            </a:extLst>
          </p:cNvPr>
          <p:cNvSpPr/>
          <p:nvPr userDrawn="1"/>
        </p:nvSpPr>
        <p:spPr>
          <a:xfrm>
            <a:off x="0" y="3779837"/>
            <a:ext cx="10691813" cy="377983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19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2823BD-3473-DD42-9FD8-06B9C9C074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4382" y="5848984"/>
            <a:ext cx="2818963" cy="1721646"/>
          </a:xfrm>
          <a:prstGeom prst="rect">
            <a:avLst/>
          </a:prstGeom>
        </p:spPr>
      </p:pic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2F0B558D-3D9C-3641-9EC9-8DFAF134F9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4750" y="2302942"/>
            <a:ext cx="9079546" cy="780353"/>
          </a:xfrm>
          <a:noFill/>
        </p:spPr>
        <p:txBody>
          <a:bodyPr/>
          <a:lstStyle>
            <a:lvl1pPr>
              <a:defRPr sz="3508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Timeline title</a:t>
            </a:r>
            <a:endParaRPr lang="en-US"/>
          </a:p>
        </p:txBody>
      </p:sp>
      <p:sp>
        <p:nvSpPr>
          <p:cNvPr id="13" name="Text Placeholder 23">
            <a:extLst>
              <a:ext uri="{FF2B5EF4-FFF2-40B4-BE49-F238E27FC236}">
                <a16:creationId xmlns:a16="http://schemas.microsoft.com/office/drawing/2014/main" id="{4F0B0433-B14C-084F-A2ED-2CE643A12C7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4750" y="4410950"/>
            <a:ext cx="1501322" cy="967934"/>
          </a:xfrm>
          <a:noFill/>
        </p:spPr>
        <p:txBody>
          <a:bodyPr/>
          <a:lstStyle>
            <a:lvl1pPr>
              <a:defRPr sz="1754">
                <a:solidFill>
                  <a:schemeClr val="bg1"/>
                </a:solidFill>
              </a:defRPr>
            </a:lvl1pPr>
          </a:lstStyle>
          <a:p>
            <a:r>
              <a:rPr lang="en-US"/>
              <a:t>Milestone title 1</a:t>
            </a:r>
          </a:p>
          <a:p>
            <a:endParaRPr lang="en-US"/>
          </a:p>
        </p:txBody>
      </p:sp>
      <p:sp>
        <p:nvSpPr>
          <p:cNvPr id="14" name="Text Placeholder 23">
            <a:extLst>
              <a:ext uri="{FF2B5EF4-FFF2-40B4-BE49-F238E27FC236}">
                <a16:creationId xmlns:a16="http://schemas.microsoft.com/office/drawing/2014/main" id="{D00C90D4-5253-8B49-AAB4-EEFDAF7309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58181" y="4421906"/>
            <a:ext cx="1501322" cy="967934"/>
          </a:xfrm>
          <a:noFill/>
        </p:spPr>
        <p:txBody>
          <a:bodyPr/>
          <a:lstStyle>
            <a:lvl1pPr>
              <a:defRPr sz="1754">
                <a:solidFill>
                  <a:schemeClr val="bg1"/>
                </a:solidFill>
              </a:defRPr>
            </a:lvl1pPr>
          </a:lstStyle>
          <a:p>
            <a:r>
              <a:rPr lang="en-US"/>
              <a:t>Milestone title 2</a:t>
            </a:r>
          </a:p>
          <a:p>
            <a:endParaRPr lang="en-US"/>
          </a:p>
        </p:txBody>
      </p:sp>
      <p:sp>
        <p:nvSpPr>
          <p:cNvPr id="15" name="Text Placeholder 23">
            <a:extLst>
              <a:ext uri="{FF2B5EF4-FFF2-40B4-BE49-F238E27FC236}">
                <a16:creationId xmlns:a16="http://schemas.microsoft.com/office/drawing/2014/main" id="{371B6A85-DCC9-0E44-B3A8-6E04BD4B51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93167" y="4421906"/>
            <a:ext cx="1501322" cy="967934"/>
          </a:xfrm>
          <a:noFill/>
        </p:spPr>
        <p:txBody>
          <a:bodyPr/>
          <a:lstStyle>
            <a:lvl1pPr>
              <a:defRPr sz="1754">
                <a:solidFill>
                  <a:schemeClr val="bg1"/>
                </a:solidFill>
              </a:defRPr>
            </a:lvl1pPr>
          </a:lstStyle>
          <a:p>
            <a:r>
              <a:rPr lang="en-US"/>
              <a:t>Milestone title 3</a:t>
            </a:r>
          </a:p>
          <a:p>
            <a:endParaRPr lang="en-US"/>
          </a:p>
        </p:txBody>
      </p:sp>
      <p:sp>
        <p:nvSpPr>
          <p:cNvPr id="16" name="Text Placeholder 23">
            <a:extLst>
              <a:ext uri="{FF2B5EF4-FFF2-40B4-BE49-F238E27FC236}">
                <a16:creationId xmlns:a16="http://schemas.microsoft.com/office/drawing/2014/main" id="{164C95B8-C0E6-8140-B570-D105626C58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02004" y="4421906"/>
            <a:ext cx="1501322" cy="967934"/>
          </a:xfrm>
          <a:noFill/>
        </p:spPr>
        <p:txBody>
          <a:bodyPr/>
          <a:lstStyle>
            <a:lvl1pPr>
              <a:defRPr sz="1754">
                <a:solidFill>
                  <a:schemeClr val="bg1"/>
                </a:solidFill>
              </a:defRPr>
            </a:lvl1pPr>
          </a:lstStyle>
          <a:p>
            <a:r>
              <a:rPr lang="en-US"/>
              <a:t>Milestone title 4</a:t>
            </a:r>
          </a:p>
          <a:p>
            <a:endParaRPr lang="en-US"/>
          </a:p>
        </p:txBody>
      </p:sp>
      <p:sp>
        <p:nvSpPr>
          <p:cNvPr id="17" name="Text Placeholder 23">
            <a:extLst>
              <a:ext uri="{FF2B5EF4-FFF2-40B4-BE49-F238E27FC236}">
                <a16:creationId xmlns:a16="http://schemas.microsoft.com/office/drawing/2014/main" id="{C5A2FA0C-27B2-5543-B857-FF12213E52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20029" y="4421906"/>
            <a:ext cx="1501322" cy="967934"/>
          </a:xfrm>
          <a:noFill/>
        </p:spPr>
        <p:txBody>
          <a:bodyPr/>
          <a:lstStyle>
            <a:lvl1pPr>
              <a:defRPr sz="1754">
                <a:solidFill>
                  <a:schemeClr val="bg1"/>
                </a:solidFill>
              </a:defRPr>
            </a:lvl1pPr>
          </a:lstStyle>
          <a:p>
            <a:r>
              <a:rPr lang="en-US"/>
              <a:t>Milestone title 5</a:t>
            </a:r>
          </a:p>
          <a:p>
            <a:endParaRPr lang="en-US"/>
          </a:p>
        </p:txBody>
      </p:sp>
      <p:sp>
        <p:nvSpPr>
          <p:cNvPr id="18" name="Text Placeholder 33">
            <a:extLst>
              <a:ext uri="{FF2B5EF4-FFF2-40B4-BE49-F238E27FC236}">
                <a16:creationId xmlns:a16="http://schemas.microsoft.com/office/drawing/2014/main" id="{49CAD048-36F3-B84C-92EF-8CC400FACD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4572" y="5379269"/>
            <a:ext cx="1502144" cy="1797173"/>
          </a:xfrm>
        </p:spPr>
        <p:txBody>
          <a:bodyPr/>
          <a:lstStyle>
            <a:lvl2pPr>
              <a:defRPr sz="921">
                <a:solidFill>
                  <a:schemeClr val="bg1"/>
                </a:solidFill>
              </a:defRPr>
            </a:lvl2pPr>
            <a:lvl3pPr>
              <a:defRPr sz="877"/>
            </a:lvl3pPr>
            <a:lvl4pPr>
              <a:defRPr sz="789"/>
            </a:lvl4pPr>
            <a:lvl5pPr>
              <a:defRPr sz="702"/>
            </a:lvl5pPr>
          </a:lstStyle>
          <a:p>
            <a:pPr lvl="1"/>
            <a:r>
              <a:rPr lang="en-GB"/>
              <a:t>Second level</a:t>
            </a:r>
            <a:endParaRPr lang="en-US"/>
          </a:p>
        </p:txBody>
      </p:sp>
      <p:sp>
        <p:nvSpPr>
          <p:cNvPr id="19" name="Text Placeholder 33">
            <a:extLst>
              <a:ext uri="{FF2B5EF4-FFF2-40B4-BE49-F238E27FC236}">
                <a16:creationId xmlns:a16="http://schemas.microsoft.com/office/drawing/2014/main" id="{56034DF4-B209-D847-A6D8-DA644D65CCC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66720" y="5379269"/>
            <a:ext cx="1502144" cy="1797173"/>
          </a:xfrm>
        </p:spPr>
        <p:txBody>
          <a:bodyPr/>
          <a:lstStyle>
            <a:lvl2pPr>
              <a:defRPr sz="921">
                <a:solidFill>
                  <a:schemeClr val="bg1"/>
                </a:solidFill>
              </a:defRPr>
            </a:lvl2pPr>
            <a:lvl3pPr>
              <a:defRPr sz="877"/>
            </a:lvl3pPr>
            <a:lvl4pPr>
              <a:defRPr sz="789"/>
            </a:lvl4pPr>
            <a:lvl5pPr>
              <a:defRPr sz="702"/>
            </a:lvl5pPr>
          </a:lstStyle>
          <a:p>
            <a:pPr lvl="1"/>
            <a:r>
              <a:rPr lang="en-GB"/>
              <a:t>Second level</a:t>
            </a:r>
            <a:endParaRPr lang="en-US"/>
          </a:p>
        </p:txBody>
      </p:sp>
      <p:sp>
        <p:nvSpPr>
          <p:cNvPr id="20" name="Text Placeholder 33">
            <a:extLst>
              <a:ext uri="{FF2B5EF4-FFF2-40B4-BE49-F238E27FC236}">
                <a16:creationId xmlns:a16="http://schemas.microsoft.com/office/drawing/2014/main" id="{A062FF25-AD10-034C-8AC3-72C4B0B7C24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93167" y="5379269"/>
            <a:ext cx="1502144" cy="1797173"/>
          </a:xfrm>
        </p:spPr>
        <p:txBody>
          <a:bodyPr/>
          <a:lstStyle>
            <a:lvl2pPr>
              <a:defRPr sz="921">
                <a:solidFill>
                  <a:schemeClr val="bg1"/>
                </a:solidFill>
              </a:defRPr>
            </a:lvl2pPr>
            <a:lvl3pPr>
              <a:defRPr sz="877"/>
            </a:lvl3pPr>
            <a:lvl4pPr>
              <a:defRPr sz="789"/>
            </a:lvl4pPr>
            <a:lvl5pPr>
              <a:defRPr sz="702"/>
            </a:lvl5pPr>
          </a:lstStyle>
          <a:p>
            <a:pPr lvl="1"/>
            <a:r>
              <a:rPr lang="en-GB"/>
              <a:t>Second level</a:t>
            </a:r>
            <a:endParaRPr lang="en-US"/>
          </a:p>
        </p:txBody>
      </p:sp>
      <p:sp>
        <p:nvSpPr>
          <p:cNvPr id="21" name="Text Placeholder 33">
            <a:extLst>
              <a:ext uri="{FF2B5EF4-FFF2-40B4-BE49-F238E27FC236}">
                <a16:creationId xmlns:a16="http://schemas.microsoft.com/office/drawing/2014/main" id="{ABEB9395-4869-7F42-8133-2679188CA38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93287" y="5379269"/>
            <a:ext cx="1502144" cy="1797173"/>
          </a:xfrm>
        </p:spPr>
        <p:txBody>
          <a:bodyPr/>
          <a:lstStyle>
            <a:lvl2pPr>
              <a:defRPr sz="921">
                <a:solidFill>
                  <a:schemeClr val="bg1"/>
                </a:solidFill>
              </a:defRPr>
            </a:lvl2pPr>
            <a:lvl3pPr>
              <a:defRPr sz="877"/>
            </a:lvl3pPr>
            <a:lvl4pPr>
              <a:defRPr sz="789"/>
            </a:lvl4pPr>
            <a:lvl5pPr>
              <a:defRPr sz="702"/>
            </a:lvl5pPr>
          </a:lstStyle>
          <a:p>
            <a:pPr lvl="1"/>
            <a:r>
              <a:rPr lang="en-GB"/>
              <a:t>Second level</a:t>
            </a:r>
            <a:endParaRPr lang="en-US"/>
          </a:p>
        </p:txBody>
      </p:sp>
      <p:sp>
        <p:nvSpPr>
          <p:cNvPr id="22" name="Text Placeholder 33">
            <a:extLst>
              <a:ext uri="{FF2B5EF4-FFF2-40B4-BE49-F238E27FC236}">
                <a16:creationId xmlns:a16="http://schemas.microsoft.com/office/drawing/2014/main" id="{D1732C54-40C6-CC42-8A58-6E2D18A034F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02596" y="5379269"/>
            <a:ext cx="1502144" cy="1797173"/>
          </a:xfrm>
        </p:spPr>
        <p:txBody>
          <a:bodyPr/>
          <a:lstStyle>
            <a:lvl2pPr>
              <a:defRPr sz="921">
                <a:solidFill>
                  <a:schemeClr val="bg1"/>
                </a:solidFill>
              </a:defRPr>
            </a:lvl2pPr>
            <a:lvl3pPr>
              <a:defRPr sz="877"/>
            </a:lvl3pPr>
            <a:lvl4pPr>
              <a:defRPr sz="789"/>
            </a:lvl4pPr>
            <a:lvl5pPr>
              <a:defRPr sz="702"/>
            </a:lvl5pPr>
          </a:lstStyle>
          <a:p>
            <a:pPr lvl="1"/>
            <a:r>
              <a:rPr lang="en-GB"/>
              <a:t>Second level</a:t>
            </a:r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C82BCA7-9A09-3C4A-B8BD-FE9837039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102" y="157466"/>
            <a:ext cx="3158449" cy="34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6121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:a16="http://schemas.microsoft.com/office/drawing/2014/main" id="{9615DF2A-5204-9D4A-AB26-D4A12B27BA09}"/>
              </a:ext>
            </a:extLst>
          </p:cNvPr>
          <p:cNvSpPr/>
          <p:nvPr userDrawn="1"/>
        </p:nvSpPr>
        <p:spPr>
          <a:xfrm>
            <a:off x="2393899" y="-4073174"/>
            <a:ext cx="8454965" cy="10627743"/>
          </a:xfrm>
          <a:prstGeom prst="ellipse">
            <a:avLst/>
          </a:prstGeom>
          <a:solidFill>
            <a:srgbClr val="53BAB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19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66DA4D5-D351-F440-BE24-22A6BA294286}"/>
              </a:ext>
            </a:extLst>
          </p:cNvPr>
          <p:cNvSpPr/>
          <p:nvPr userDrawn="1"/>
        </p:nvSpPr>
        <p:spPr>
          <a:xfrm>
            <a:off x="4930363" y="-884884"/>
            <a:ext cx="3382039" cy="42511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19"/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9B8F60E3-C998-DB41-B5AD-C73E101A1914}"/>
              </a:ext>
            </a:extLst>
          </p:cNvPr>
          <p:cNvSpPr>
            <a:spLocks noGrp="1"/>
          </p:cNvSpPr>
          <p:nvPr userDrawn="1">
            <p:ph sz="quarter" idx="12" hasCustomPrompt="1"/>
          </p:nvPr>
        </p:nvSpPr>
        <p:spPr>
          <a:xfrm>
            <a:off x="3191859" y="2259578"/>
            <a:ext cx="2049159" cy="806559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228" b="1" i="0">
                <a:solidFill>
                  <a:srgbClr val="505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It can be a Product icon</a:t>
            </a:r>
            <a:endParaRPr lang="en-US"/>
          </a:p>
        </p:txBody>
      </p:sp>
      <p:sp>
        <p:nvSpPr>
          <p:cNvPr id="23" name="Content Placeholder 4">
            <a:extLst>
              <a:ext uri="{FF2B5EF4-FFF2-40B4-BE49-F238E27FC236}">
                <a16:creationId xmlns:a16="http://schemas.microsoft.com/office/drawing/2014/main" id="{1F60052A-58D5-7245-BC38-EFF1F9DD45EA}"/>
              </a:ext>
            </a:extLst>
          </p:cNvPr>
          <p:cNvSpPr>
            <a:spLocks noGrp="1"/>
          </p:cNvSpPr>
          <p:nvPr userDrawn="1">
            <p:ph sz="quarter" idx="13" hasCustomPrompt="1"/>
          </p:nvPr>
        </p:nvSpPr>
        <p:spPr>
          <a:xfrm>
            <a:off x="4216438" y="3943193"/>
            <a:ext cx="2049159" cy="806559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228" b="1" i="0">
                <a:solidFill>
                  <a:srgbClr val="505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Or a Feature</a:t>
            </a:r>
            <a:endParaRPr lang="en-US"/>
          </a:p>
        </p:txBody>
      </p:sp>
      <p:sp>
        <p:nvSpPr>
          <p:cNvPr id="24" name="Content Placeholder 4">
            <a:extLst>
              <a:ext uri="{FF2B5EF4-FFF2-40B4-BE49-F238E27FC236}">
                <a16:creationId xmlns:a16="http://schemas.microsoft.com/office/drawing/2014/main" id="{D889E47A-CE4F-3D47-8164-5AC9FA59C07D}"/>
              </a:ext>
            </a:extLst>
          </p:cNvPr>
          <p:cNvSpPr>
            <a:spLocks noGrp="1"/>
          </p:cNvSpPr>
          <p:nvPr userDrawn="1">
            <p:ph sz="quarter" idx="14" hasCustomPrompt="1"/>
          </p:nvPr>
        </p:nvSpPr>
        <p:spPr>
          <a:xfrm>
            <a:off x="7011717" y="3943193"/>
            <a:ext cx="2049159" cy="806559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228" b="1" i="0">
                <a:solidFill>
                  <a:srgbClr val="505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Or a Benefit</a:t>
            </a:r>
            <a:endParaRPr lang="en-US"/>
          </a:p>
        </p:txBody>
      </p:sp>
      <p:sp>
        <p:nvSpPr>
          <p:cNvPr id="25" name="Content Placeholder 4">
            <a:extLst>
              <a:ext uri="{FF2B5EF4-FFF2-40B4-BE49-F238E27FC236}">
                <a16:creationId xmlns:a16="http://schemas.microsoft.com/office/drawing/2014/main" id="{046354B5-CA9E-3647-8BB3-BD93ABF6F1DF}"/>
              </a:ext>
            </a:extLst>
          </p:cNvPr>
          <p:cNvSpPr>
            <a:spLocks noGrp="1"/>
          </p:cNvSpPr>
          <p:nvPr userDrawn="1">
            <p:ph sz="quarter" idx="15" hasCustomPrompt="1"/>
          </p:nvPr>
        </p:nvSpPr>
        <p:spPr>
          <a:xfrm>
            <a:off x="8036296" y="2259578"/>
            <a:ext cx="2049159" cy="806559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228" b="1" i="0">
                <a:solidFill>
                  <a:srgbClr val="505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Or a Milestone</a:t>
            </a:r>
            <a:endParaRPr lang="en-US"/>
          </a:p>
        </p:txBody>
      </p:sp>
      <p:sp>
        <p:nvSpPr>
          <p:cNvPr id="26" name="Content Placeholder 4">
            <a:extLst>
              <a:ext uri="{FF2B5EF4-FFF2-40B4-BE49-F238E27FC236}">
                <a16:creationId xmlns:a16="http://schemas.microsoft.com/office/drawing/2014/main" id="{B0C989CC-E721-2E48-A614-CFB67BD0D463}"/>
              </a:ext>
            </a:extLst>
          </p:cNvPr>
          <p:cNvSpPr>
            <a:spLocks noGrp="1"/>
          </p:cNvSpPr>
          <p:nvPr userDrawn="1">
            <p:ph sz="quarter" idx="16" hasCustomPrompt="1"/>
          </p:nvPr>
        </p:nvSpPr>
        <p:spPr>
          <a:xfrm>
            <a:off x="5648641" y="837418"/>
            <a:ext cx="2049159" cy="806559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2105" b="1" i="0">
                <a:solidFill>
                  <a:srgbClr val="505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Core product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795540F-C6EE-CD42-A68F-74A8B8431151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263120" y="605475"/>
            <a:ext cx="10165575" cy="635223"/>
          </a:xfrm>
          <a:prstGeom prst="rect">
            <a:avLst/>
          </a:prstGeom>
        </p:spPr>
        <p:txBody>
          <a:bodyPr anchor="b"/>
          <a:lstStyle>
            <a:lvl1pPr>
              <a:buNone/>
              <a:defRPr sz="1754" b="1" i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Title of slide</a:t>
            </a:r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56D801E-EE35-274A-AF62-5B8EB536EA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4382" y="5848984"/>
            <a:ext cx="2818963" cy="172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0749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:a16="http://schemas.microsoft.com/office/drawing/2014/main" id="{58BB4AA4-7B73-8E4A-8081-77A4B6D06EE9}"/>
              </a:ext>
            </a:extLst>
          </p:cNvPr>
          <p:cNvSpPr/>
          <p:nvPr userDrawn="1"/>
        </p:nvSpPr>
        <p:spPr>
          <a:xfrm>
            <a:off x="2384779" y="-4073174"/>
            <a:ext cx="8454965" cy="10627743"/>
          </a:xfrm>
          <a:prstGeom prst="ellipse">
            <a:avLst/>
          </a:prstGeom>
          <a:solidFill>
            <a:srgbClr val="53BAB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19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8746956-7195-574C-83B9-A77A630F1B0A}"/>
              </a:ext>
            </a:extLst>
          </p:cNvPr>
          <p:cNvSpPr/>
          <p:nvPr userDrawn="1"/>
        </p:nvSpPr>
        <p:spPr>
          <a:xfrm>
            <a:off x="4523190" y="-1397342"/>
            <a:ext cx="4197418" cy="5276081"/>
          </a:xfrm>
          <a:prstGeom prst="ellipse">
            <a:avLst/>
          </a:prstGeom>
          <a:solidFill>
            <a:srgbClr val="430F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19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CE024EA-5031-EB4D-96DA-1C932E6820F2}"/>
              </a:ext>
            </a:extLst>
          </p:cNvPr>
          <p:cNvSpPr/>
          <p:nvPr userDrawn="1"/>
        </p:nvSpPr>
        <p:spPr>
          <a:xfrm>
            <a:off x="4765357" y="-1092942"/>
            <a:ext cx="3713081" cy="4667278"/>
          </a:xfrm>
          <a:prstGeom prst="ellipse">
            <a:avLst/>
          </a:prstGeom>
          <a:solidFill>
            <a:srgbClr val="E300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19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6D6E79A-912C-A342-BB4D-AF6907745609}"/>
              </a:ext>
            </a:extLst>
          </p:cNvPr>
          <p:cNvSpPr/>
          <p:nvPr userDrawn="1"/>
        </p:nvSpPr>
        <p:spPr>
          <a:xfrm>
            <a:off x="5355082" y="-351668"/>
            <a:ext cx="2533633" cy="31847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19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795540F-C6EE-CD42-A68F-74A8B84311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3120" y="605475"/>
            <a:ext cx="10165574" cy="635223"/>
          </a:xfrm>
          <a:prstGeom prst="rect">
            <a:avLst/>
          </a:prstGeom>
        </p:spPr>
        <p:txBody>
          <a:bodyPr anchor="b"/>
          <a:lstStyle>
            <a:lvl1pPr>
              <a:buNone/>
              <a:defRPr sz="1754" b="1" i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Title of slide</a:t>
            </a: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8633CD2-C266-F745-BF00-7D1C929EF3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4382" y="5848984"/>
            <a:ext cx="2818963" cy="1721646"/>
          </a:xfrm>
          <a:prstGeom prst="rect">
            <a:avLst/>
          </a:prstGeom>
        </p:spPr>
      </p:pic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48FC68D0-459C-4A45-8670-42E296F201F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716198" y="2259578"/>
            <a:ext cx="2049159" cy="806559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228" b="1" i="0">
                <a:solidFill>
                  <a:srgbClr val="505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It can be a Product icon</a:t>
            </a:r>
            <a:endParaRPr lang="en-US"/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ADF2293F-DBC4-674A-8D5C-CD44D1951A0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16438" y="4296860"/>
            <a:ext cx="2049159" cy="806559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228" b="1" i="0">
                <a:solidFill>
                  <a:srgbClr val="505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Or a Feature</a:t>
            </a:r>
            <a:endParaRPr lang="en-US"/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5BB52650-ED72-C04F-BF8A-DF6FF6D7D3D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011717" y="4296860"/>
            <a:ext cx="2049159" cy="806559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228" b="1" i="0">
                <a:solidFill>
                  <a:srgbClr val="505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Or a Benefit</a:t>
            </a:r>
            <a:endParaRPr lang="en-US"/>
          </a:p>
        </p:txBody>
      </p:sp>
      <p:sp>
        <p:nvSpPr>
          <p:cNvPr id="27" name="Content Placeholder 4">
            <a:extLst>
              <a:ext uri="{FF2B5EF4-FFF2-40B4-BE49-F238E27FC236}">
                <a16:creationId xmlns:a16="http://schemas.microsoft.com/office/drawing/2014/main" id="{06B3EBDA-4777-1C4D-991F-360913F4F66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478439" y="2259578"/>
            <a:ext cx="2049159" cy="806559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228" b="1" i="0">
                <a:solidFill>
                  <a:srgbClr val="505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Or a Milestone</a:t>
            </a:r>
            <a:endParaRPr lang="en-US"/>
          </a:p>
        </p:txBody>
      </p:sp>
      <p:sp>
        <p:nvSpPr>
          <p:cNvPr id="29" name="Content Placeholder 4">
            <a:extLst>
              <a:ext uri="{FF2B5EF4-FFF2-40B4-BE49-F238E27FC236}">
                <a16:creationId xmlns:a16="http://schemas.microsoft.com/office/drawing/2014/main" id="{F2C5C860-DB9D-2645-837A-A0B475DA38BF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648641" y="837418"/>
            <a:ext cx="2049159" cy="806559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2105" b="1" i="0">
                <a:solidFill>
                  <a:srgbClr val="505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Core product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2501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0DC9A113-79E2-AE47-9FF6-BE298DE1F5CA}"/>
              </a:ext>
            </a:extLst>
          </p:cNvPr>
          <p:cNvSpPr/>
          <p:nvPr userDrawn="1"/>
        </p:nvSpPr>
        <p:spPr>
          <a:xfrm>
            <a:off x="2384779" y="-4073174"/>
            <a:ext cx="8454965" cy="106277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19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F66DC80-5ED5-1642-BE6E-429D776612B4}"/>
              </a:ext>
            </a:extLst>
          </p:cNvPr>
          <p:cNvSpPr/>
          <p:nvPr userDrawn="1"/>
        </p:nvSpPr>
        <p:spPr>
          <a:xfrm>
            <a:off x="4523190" y="-1397342"/>
            <a:ext cx="4197418" cy="5276081"/>
          </a:xfrm>
          <a:prstGeom prst="ellipse">
            <a:avLst/>
          </a:prstGeom>
          <a:solidFill>
            <a:srgbClr val="430F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19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03F1BD3-AB8C-AA4B-ACBF-5D61147A4D92}"/>
              </a:ext>
            </a:extLst>
          </p:cNvPr>
          <p:cNvSpPr/>
          <p:nvPr userDrawn="1"/>
        </p:nvSpPr>
        <p:spPr>
          <a:xfrm>
            <a:off x="4765357" y="-1092942"/>
            <a:ext cx="3713081" cy="46672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19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661A223-E508-E34D-A60F-B5DA240ABF79}"/>
              </a:ext>
            </a:extLst>
          </p:cNvPr>
          <p:cNvSpPr/>
          <p:nvPr userDrawn="1"/>
        </p:nvSpPr>
        <p:spPr>
          <a:xfrm>
            <a:off x="5355082" y="-351668"/>
            <a:ext cx="2533633" cy="31847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19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BAFA70BF-37D2-0742-BA86-9E272B018A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3120" y="605475"/>
            <a:ext cx="10165574" cy="635223"/>
          </a:xfrm>
          <a:prstGeom prst="rect">
            <a:avLst/>
          </a:prstGeom>
        </p:spPr>
        <p:txBody>
          <a:bodyPr anchor="b"/>
          <a:lstStyle>
            <a:lvl1pPr>
              <a:buNone/>
              <a:defRPr sz="1754" b="1" i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Title of slide</a:t>
            </a: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499D59C-D2AD-8F4B-A676-7D9D11666D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4382" y="5848984"/>
            <a:ext cx="2818963" cy="1721646"/>
          </a:xfrm>
          <a:prstGeom prst="rect">
            <a:avLst/>
          </a:prstGeom>
        </p:spPr>
      </p:pic>
      <p:sp>
        <p:nvSpPr>
          <p:cNvPr id="25" name="Content Placeholder 4">
            <a:extLst>
              <a:ext uri="{FF2B5EF4-FFF2-40B4-BE49-F238E27FC236}">
                <a16:creationId xmlns:a16="http://schemas.microsoft.com/office/drawing/2014/main" id="{2EC16226-7F4A-3D44-9E03-481C9881BE7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648641" y="837418"/>
            <a:ext cx="2049159" cy="806559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2105" b="1" i="0">
                <a:solidFill>
                  <a:srgbClr val="505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Core product</a:t>
            </a:r>
            <a:endParaRPr lang="en-US"/>
          </a:p>
        </p:txBody>
      </p:sp>
      <p:sp>
        <p:nvSpPr>
          <p:cNvPr id="26" name="Content Placeholder 4">
            <a:extLst>
              <a:ext uri="{FF2B5EF4-FFF2-40B4-BE49-F238E27FC236}">
                <a16:creationId xmlns:a16="http://schemas.microsoft.com/office/drawing/2014/main" id="{10AB8841-C5B0-094E-93BE-2D6295C71EF4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716198" y="2259578"/>
            <a:ext cx="2049159" cy="806559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228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It can be a Product icon</a:t>
            </a:r>
            <a:endParaRPr lang="en-US"/>
          </a:p>
        </p:txBody>
      </p:sp>
      <p:sp>
        <p:nvSpPr>
          <p:cNvPr id="27" name="Content Placeholder 4">
            <a:extLst>
              <a:ext uri="{FF2B5EF4-FFF2-40B4-BE49-F238E27FC236}">
                <a16:creationId xmlns:a16="http://schemas.microsoft.com/office/drawing/2014/main" id="{4ED8305E-9C75-0147-B3D5-57E6DEABC23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16438" y="4296860"/>
            <a:ext cx="2049159" cy="806559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228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Or a Feature</a:t>
            </a:r>
            <a:endParaRPr lang="en-US"/>
          </a:p>
        </p:txBody>
      </p:sp>
      <p:sp>
        <p:nvSpPr>
          <p:cNvPr id="28" name="Content Placeholder 4">
            <a:extLst>
              <a:ext uri="{FF2B5EF4-FFF2-40B4-BE49-F238E27FC236}">
                <a16:creationId xmlns:a16="http://schemas.microsoft.com/office/drawing/2014/main" id="{2E2F0034-32EC-3B40-9067-0AC185EBFC8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011717" y="4296860"/>
            <a:ext cx="2049159" cy="806559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228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Or a Benefit</a:t>
            </a:r>
            <a:endParaRPr lang="en-US"/>
          </a:p>
        </p:txBody>
      </p:sp>
      <p:sp>
        <p:nvSpPr>
          <p:cNvPr id="29" name="Content Placeholder 4">
            <a:extLst>
              <a:ext uri="{FF2B5EF4-FFF2-40B4-BE49-F238E27FC236}">
                <a16:creationId xmlns:a16="http://schemas.microsoft.com/office/drawing/2014/main" id="{E4366E95-E7EA-A143-BA09-FE5045D8379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478439" y="2259578"/>
            <a:ext cx="2049159" cy="806559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228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Or a Milestone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3099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E4224512-9AA0-7A49-A762-6E902E70CCCD}"/>
              </a:ext>
            </a:extLst>
          </p:cNvPr>
          <p:cNvSpPr/>
          <p:nvPr userDrawn="1"/>
        </p:nvSpPr>
        <p:spPr>
          <a:xfrm>
            <a:off x="2384779" y="-4073174"/>
            <a:ext cx="8454965" cy="1062774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19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E96D24D-785A-214B-9AC7-8B54E491B36B}"/>
              </a:ext>
            </a:extLst>
          </p:cNvPr>
          <p:cNvSpPr/>
          <p:nvPr userDrawn="1"/>
        </p:nvSpPr>
        <p:spPr>
          <a:xfrm>
            <a:off x="4523190" y="-1397342"/>
            <a:ext cx="4197418" cy="5276081"/>
          </a:xfrm>
          <a:prstGeom prst="ellipse">
            <a:avLst/>
          </a:prstGeom>
          <a:solidFill>
            <a:srgbClr val="430F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19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5722DBC-FD92-AF41-ABF6-4EAF031D5EB1}"/>
              </a:ext>
            </a:extLst>
          </p:cNvPr>
          <p:cNvSpPr/>
          <p:nvPr userDrawn="1"/>
        </p:nvSpPr>
        <p:spPr>
          <a:xfrm>
            <a:off x="4765357" y="-1092942"/>
            <a:ext cx="3713081" cy="46672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19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5E6AA36-BD4A-7C4B-B3A0-24A299597A6C}"/>
              </a:ext>
            </a:extLst>
          </p:cNvPr>
          <p:cNvSpPr/>
          <p:nvPr userDrawn="1"/>
        </p:nvSpPr>
        <p:spPr>
          <a:xfrm>
            <a:off x="5355082" y="-351668"/>
            <a:ext cx="2533633" cy="31847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19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2E014BC5-8A01-0346-B987-186B8B068E1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3120" y="605475"/>
            <a:ext cx="10165575" cy="635223"/>
          </a:xfrm>
          <a:prstGeom prst="rect">
            <a:avLst/>
          </a:prstGeom>
        </p:spPr>
        <p:txBody>
          <a:bodyPr anchor="b"/>
          <a:lstStyle>
            <a:lvl1pPr>
              <a:buNone/>
              <a:defRPr sz="1754" b="1" i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Title of slide</a:t>
            </a: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6E9D7E6-79CF-524B-B270-00E4EC344F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4382" y="5848984"/>
            <a:ext cx="2818963" cy="1721646"/>
          </a:xfrm>
          <a:prstGeom prst="rect">
            <a:avLst/>
          </a:prstGeom>
        </p:spPr>
      </p:pic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BB0CB20F-8596-144A-A3E4-FEC8B083F16C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648641" y="837418"/>
            <a:ext cx="2049159" cy="806559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2105" b="1" i="0">
                <a:solidFill>
                  <a:srgbClr val="505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Core product</a:t>
            </a:r>
            <a:endParaRPr lang="en-US"/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8AFF7C8D-4C38-A140-920E-7850D2F66AA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716198" y="2259578"/>
            <a:ext cx="2049159" cy="806559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228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It can be a Product icon</a:t>
            </a:r>
            <a:endParaRPr lang="en-US"/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7442FAD1-CB7F-5544-B326-0B66DF31D35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16438" y="4296860"/>
            <a:ext cx="2049159" cy="806559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228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Or a Feature</a:t>
            </a:r>
            <a:endParaRPr lang="en-US"/>
          </a:p>
        </p:txBody>
      </p:sp>
      <p:sp>
        <p:nvSpPr>
          <p:cNvPr id="23" name="Content Placeholder 4">
            <a:extLst>
              <a:ext uri="{FF2B5EF4-FFF2-40B4-BE49-F238E27FC236}">
                <a16:creationId xmlns:a16="http://schemas.microsoft.com/office/drawing/2014/main" id="{EADDA195-82EC-6C45-8B23-15703B2FD4C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011717" y="4296860"/>
            <a:ext cx="2049159" cy="806559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228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Or a Benefit</a:t>
            </a:r>
            <a:endParaRPr lang="en-US"/>
          </a:p>
        </p:txBody>
      </p:sp>
      <p:sp>
        <p:nvSpPr>
          <p:cNvPr id="24" name="Content Placeholder 4">
            <a:extLst>
              <a:ext uri="{FF2B5EF4-FFF2-40B4-BE49-F238E27FC236}">
                <a16:creationId xmlns:a16="http://schemas.microsoft.com/office/drawing/2014/main" id="{984BC95D-7554-5944-A2B2-750BE18833C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478439" y="2259578"/>
            <a:ext cx="2049159" cy="806559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228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Or a Milestone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37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CE84FB0-C456-407D-A9B9-C298DA3A52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6431" y="3537976"/>
            <a:ext cx="5638950" cy="48372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lang="en-US" sz="2800" b="1" kern="1200" dirty="0" smtClean="0">
                <a:solidFill>
                  <a:schemeClr val="accent1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defRPr>
            </a:lvl1pPr>
          </a:lstStyle>
          <a:p>
            <a:r>
              <a:rPr lang="en-US"/>
              <a:t>Click to edit presentation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2261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>
            <a:extLst>
              <a:ext uri="{FF2B5EF4-FFF2-40B4-BE49-F238E27FC236}">
                <a16:creationId xmlns:a16="http://schemas.microsoft.com/office/drawing/2014/main" id="{5D805361-B57C-D942-B7FC-7C3A219C5994}"/>
              </a:ext>
            </a:extLst>
          </p:cNvPr>
          <p:cNvSpPr/>
          <p:nvPr userDrawn="1"/>
        </p:nvSpPr>
        <p:spPr>
          <a:xfrm>
            <a:off x="2384779" y="-4073174"/>
            <a:ext cx="8454965" cy="1062774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19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BDD2913-387C-1942-9E6B-53C980B7E16E}"/>
              </a:ext>
            </a:extLst>
          </p:cNvPr>
          <p:cNvSpPr/>
          <p:nvPr userDrawn="1"/>
        </p:nvSpPr>
        <p:spPr>
          <a:xfrm>
            <a:off x="4523190" y="-1397342"/>
            <a:ext cx="4197418" cy="52760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19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240413A-7C3A-9E4F-A547-61CD80975A09}"/>
              </a:ext>
            </a:extLst>
          </p:cNvPr>
          <p:cNvSpPr/>
          <p:nvPr userDrawn="1"/>
        </p:nvSpPr>
        <p:spPr>
          <a:xfrm>
            <a:off x="4765357" y="-1092942"/>
            <a:ext cx="3713081" cy="46672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19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79BD4A6-0C9D-D048-98F0-ACCF5F6386EF}"/>
              </a:ext>
            </a:extLst>
          </p:cNvPr>
          <p:cNvSpPr/>
          <p:nvPr userDrawn="1"/>
        </p:nvSpPr>
        <p:spPr>
          <a:xfrm>
            <a:off x="5355082" y="-351668"/>
            <a:ext cx="2533633" cy="31847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19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3E89519-40E4-A449-A19C-D328FAFE51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3120" y="605475"/>
            <a:ext cx="10165574" cy="635223"/>
          </a:xfrm>
          <a:prstGeom prst="rect">
            <a:avLst/>
          </a:prstGeom>
        </p:spPr>
        <p:txBody>
          <a:bodyPr anchor="b"/>
          <a:lstStyle>
            <a:lvl1pPr>
              <a:buNone/>
              <a:defRPr sz="1754" b="1" i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Title of slide</a:t>
            </a: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589F9E6-8A75-054D-993F-0B38127799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4382" y="5848984"/>
            <a:ext cx="2818963" cy="1721646"/>
          </a:xfrm>
          <a:prstGeom prst="rect">
            <a:avLst/>
          </a:prstGeom>
        </p:spPr>
      </p:pic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0C4E9FC2-54A0-9940-932E-8507FFDC852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648641" y="837418"/>
            <a:ext cx="2049159" cy="806559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2105" b="1" i="0">
                <a:solidFill>
                  <a:srgbClr val="505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Core product</a:t>
            </a:r>
            <a:endParaRPr lang="en-US"/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701312F8-A407-0E4E-8DEC-E7334F1E4A3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716198" y="2259578"/>
            <a:ext cx="2049159" cy="806559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228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It can be a Product icon</a:t>
            </a:r>
            <a:endParaRPr lang="en-US"/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8404615B-91B8-F746-907C-CA92E903913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16438" y="4296860"/>
            <a:ext cx="2049159" cy="806559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228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Or a Feature</a:t>
            </a:r>
            <a:endParaRPr lang="en-US"/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75C9F0F2-5D51-A949-BC1A-36BE7A313F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011717" y="4296860"/>
            <a:ext cx="2049159" cy="806559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228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Or a Benefit</a:t>
            </a:r>
            <a:endParaRPr lang="en-US"/>
          </a:p>
        </p:txBody>
      </p:sp>
      <p:sp>
        <p:nvSpPr>
          <p:cNvPr id="25" name="Content Placeholder 4">
            <a:extLst>
              <a:ext uri="{FF2B5EF4-FFF2-40B4-BE49-F238E27FC236}">
                <a16:creationId xmlns:a16="http://schemas.microsoft.com/office/drawing/2014/main" id="{956EAC8F-D978-8047-BA5E-A7146CB8862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478439" y="2259578"/>
            <a:ext cx="2049159" cy="806559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228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Or a Milestone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5113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8D64780-CBA8-CC43-B958-167A144936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/>
        </p:blipFill>
        <p:spPr>
          <a:xfrm>
            <a:off x="4026137" y="1"/>
            <a:ext cx="6665676" cy="7559675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7C276204-32C0-4A4E-B46B-66EAADA9C2AE}"/>
              </a:ext>
            </a:extLst>
          </p:cNvPr>
          <p:cNvSpPr/>
          <p:nvPr userDrawn="1"/>
        </p:nvSpPr>
        <p:spPr bwMode="auto">
          <a:xfrm>
            <a:off x="1" y="1"/>
            <a:ext cx="8586556" cy="7585607"/>
          </a:xfrm>
          <a:custGeom>
            <a:avLst/>
            <a:gdLst>
              <a:gd name="connsiteX0" fmla="*/ 6253514 w 9193095"/>
              <a:gd name="connsiteY0" fmla="*/ 0 h 5167281"/>
              <a:gd name="connsiteX1" fmla="*/ 9193095 w 9193095"/>
              <a:gd name="connsiteY1" fmla="*/ 2589777 h 5167281"/>
              <a:gd name="connsiteX2" fmla="*/ 6247377 w 9193095"/>
              <a:gd name="connsiteY2" fmla="*/ 5161144 h 5167281"/>
              <a:gd name="connsiteX3" fmla="*/ 6137 w 9193095"/>
              <a:gd name="connsiteY3" fmla="*/ 5167281 h 5167281"/>
              <a:gd name="connsiteX4" fmla="*/ 0 w 9193095"/>
              <a:gd name="connsiteY4" fmla="*/ 0 h 5167281"/>
              <a:gd name="connsiteX5" fmla="*/ 6253514 w 9193095"/>
              <a:gd name="connsiteY5" fmla="*/ 0 h 5167281"/>
              <a:gd name="connsiteX0" fmla="*/ 6247379 w 9186960"/>
              <a:gd name="connsiteY0" fmla="*/ 0 h 5167281"/>
              <a:gd name="connsiteX1" fmla="*/ 9186960 w 9186960"/>
              <a:gd name="connsiteY1" fmla="*/ 2589777 h 5167281"/>
              <a:gd name="connsiteX2" fmla="*/ 6241242 w 9186960"/>
              <a:gd name="connsiteY2" fmla="*/ 5161144 h 5167281"/>
              <a:gd name="connsiteX3" fmla="*/ 2 w 9186960"/>
              <a:gd name="connsiteY3" fmla="*/ 5167281 h 5167281"/>
              <a:gd name="connsiteX4" fmla="*/ 2674720 w 9186960"/>
              <a:gd name="connsiteY4" fmla="*/ 187037 h 5167281"/>
              <a:gd name="connsiteX5" fmla="*/ 6247379 w 9186960"/>
              <a:gd name="connsiteY5" fmla="*/ 0 h 5167281"/>
              <a:gd name="connsiteX0" fmla="*/ 6247379 w 9186960"/>
              <a:gd name="connsiteY0" fmla="*/ 0 h 5167281"/>
              <a:gd name="connsiteX1" fmla="*/ 9186960 w 9186960"/>
              <a:gd name="connsiteY1" fmla="*/ 2589777 h 5167281"/>
              <a:gd name="connsiteX2" fmla="*/ 6241242 w 9186960"/>
              <a:gd name="connsiteY2" fmla="*/ 5161144 h 5167281"/>
              <a:gd name="connsiteX3" fmla="*/ 2 w 9186960"/>
              <a:gd name="connsiteY3" fmla="*/ 5167281 h 5167281"/>
              <a:gd name="connsiteX4" fmla="*/ 1853838 w 9186960"/>
              <a:gd name="connsiteY4" fmla="*/ 10391 h 5167281"/>
              <a:gd name="connsiteX5" fmla="*/ 6247379 w 9186960"/>
              <a:gd name="connsiteY5" fmla="*/ 0 h 5167281"/>
              <a:gd name="connsiteX0" fmla="*/ 4393541 w 7333122"/>
              <a:gd name="connsiteY0" fmla="*/ 0 h 5177672"/>
              <a:gd name="connsiteX1" fmla="*/ 7333122 w 7333122"/>
              <a:gd name="connsiteY1" fmla="*/ 2589777 h 5177672"/>
              <a:gd name="connsiteX2" fmla="*/ 4387404 w 7333122"/>
              <a:gd name="connsiteY2" fmla="*/ 5161144 h 5177672"/>
              <a:gd name="connsiteX3" fmla="*/ 484119 w 7333122"/>
              <a:gd name="connsiteY3" fmla="*/ 5177672 h 5177672"/>
              <a:gd name="connsiteX4" fmla="*/ 0 w 7333122"/>
              <a:gd name="connsiteY4" fmla="*/ 10391 h 5177672"/>
              <a:gd name="connsiteX5" fmla="*/ 4393541 w 7333122"/>
              <a:gd name="connsiteY5" fmla="*/ 0 h 5177672"/>
              <a:gd name="connsiteX0" fmla="*/ 4398120 w 7337701"/>
              <a:gd name="connsiteY0" fmla="*/ 0 h 5161144"/>
              <a:gd name="connsiteX1" fmla="*/ 7337701 w 7337701"/>
              <a:gd name="connsiteY1" fmla="*/ 2589777 h 5161144"/>
              <a:gd name="connsiteX2" fmla="*/ 4391983 w 7337701"/>
              <a:gd name="connsiteY2" fmla="*/ 5161144 h 5161144"/>
              <a:gd name="connsiteX3" fmla="*/ 325 w 7337701"/>
              <a:gd name="connsiteY3" fmla="*/ 5156890 h 5161144"/>
              <a:gd name="connsiteX4" fmla="*/ 4579 w 7337701"/>
              <a:gd name="connsiteY4" fmla="*/ 10391 h 5161144"/>
              <a:gd name="connsiteX5" fmla="*/ 4398120 w 7337701"/>
              <a:gd name="connsiteY5" fmla="*/ 0 h 5161144"/>
              <a:gd name="connsiteX0" fmla="*/ 4398120 w 7337701"/>
              <a:gd name="connsiteY0" fmla="*/ 0 h 5161144"/>
              <a:gd name="connsiteX1" fmla="*/ 7337701 w 7337701"/>
              <a:gd name="connsiteY1" fmla="*/ 2589777 h 5161144"/>
              <a:gd name="connsiteX2" fmla="*/ 4391983 w 7337701"/>
              <a:gd name="connsiteY2" fmla="*/ 5161144 h 5161144"/>
              <a:gd name="connsiteX3" fmla="*/ 325 w 7337701"/>
              <a:gd name="connsiteY3" fmla="*/ 5156890 h 5161144"/>
              <a:gd name="connsiteX4" fmla="*/ 4579 w 7337701"/>
              <a:gd name="connsiteY4" fmla="*/ 20782 h 5161144"/>
              <a:gd name="connsiteX5" fmla="*/ 4398120 w 7337701"/>
              <a:gd name="connsiteY5" fmla="*/ 0 h 5161144"/>
              <a:gd name="connsiteX0" fmla="*/ 4403932 w 7343513"/>
              <a:gd name="connsiteY0" fmla="*/ 0 h 5161144"/>
              <a:gd name="connsiteX1" fmla="*/ 7343513 w 7343513"/>
              <a:gd name="connsiteY1" fmla="*/ 2589777 h 5161144"/>
              <a:gd name="connsiteX2" fmla="*/ 4397795 w 7343513"/>
              <a:gd name="connsiteY2" fmla="*/ 5161144 h 5161144"/>
              <a:gd name="connsiteX3" fmla="*/ 6137 w 7343513"/>
              <a:gd name="connsiteY3" fmla="*/ 5156890 h 5161144"/>
              <a:gd name="connsiteX4" fmla="*/ 0 w 7343513"/>
              <a:gd name="connsiteY4" fmla="*/ 0 h 5161144"/>
              <a:gd name="connsiteX5" fmla="*/ 4403932 w 7343513"/>
              <a:gd name="connsiteY5" fmla="*/ 0 h 5161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43513" h="5161144">
                <a:moveTo>
                  <a:pt x="4403932" y="0"/>
                </a:moveTo>
                <a:lnTo>
                  <a:pt x="7343513" y="2589777"/>
                </a:lnTo>
                <a:lnTo>
                  <a:pt x="4397795" y="5161144"/>
                </a:lnTo>
                <a:lnTo>
                  <a:pt x="6137" y="5156890"/>
                </a:lnTo>
                <a:cubicBezTo>
                  <a:pt x="4091" y="3434463"/>
                  <a:pt x="2046" y="1722427"/>
                  <a:pt x="0" y="0"/>
                </a:cubicBezTo>
                <a:lnTo>
                  <a:pt x="4403932" y="0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274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A2DE62-9BD3-0B4A-AB79-9FDA1EA78940}"/>
              </a:ext>
            </a:extLst>
          </p:cNvPr>
          <p:cNvSpPr/>
          <p:nvPr userDrawn="1"/>
        </p:nvSpPr>
        <p:spPr>
          <a:xfrm>
            <a:off x="346342" y="6879189"/>
            <a:ext cx="5255517" cy="236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936" b="0" i="0">
                <a:solidFill>
                  <a:srgbClr val="505050"/>
                </a:solidFill>
                <a:effectLst/>
                <a:latin typeface="Calibri" charset="0"/>
              </a:rPr>
              <a:t>This Document is the Property of Access UK Limited Classification - Restricted</a:t>
            </a:r>
            <a:endParaRPr lang="en-US" sz="936">
              <a:solidFill>
                <a:srgbClr val="505050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56974CB-80FE-9A44-96FD-9750B685FD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545" y="2229351"/>
            <a:ext cx="5854375" cy="708810"/>
          </a:xfrm>
          <a:prstGeom prst="rect">
            <a:avLst/>
          </a:prstGeom>
          <a:noFill/>
        </p:spPr>
        <p:txBody>
          <a:bodyPr anchor="b"/>
          <a:lstStyle>
            <a:lvl1pPr marL="11138" indent="0" algn="l">
              <a:tabLst/>
              <a:defRPr sz="3157">
                <a:solidFill>
                  <a:srgbClr val="E300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86E4736-C83F-DF42-8499-3635DD7C5FB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55545" y="3248416"/>
            <a:ext cx="9346983" cy="3132463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1DD4929-0FAD-454F-946F-3A16FDE617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4382" y="5848984"/>
            <a:ext cx="2818963" cy="17216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637610A-5182-3346-AEB4-D1F8756E6F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02" y="157466"/>
            <a:ext cx="3158449" cy="34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4734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4A41DCE-EF77-944A-BE98-C0F404ED61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1477" y="0"/>
            <a:ext cx="8730337" cy="7559675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7C276204-32C0-4A4E-B46B-66EAADA9C2AE}"/>
              </a:ext>
            </a:extLst>
          </p:cNvPr>
          <p:cNvSpPr/>
          <p:nvPr userDrawn="1"/>
        </p:nvSpPr>
        <p:spPr bwMode="auto">
          <a:xfrm>
            <a:off x="-1531" y="1"/>
            <a:ext cx="8586556" cy="7585607"/>
          </a:xfrm>
          <a:custGeom>
            <a:avLst/>
            <a:gdLst>
              <a:gd name="connsiteX0" fmla="*/ 6253514 w 9193095"/>
              <a:gd name="connsiteY0" fmla="*/ 0 h 5167281"/>
              <a:gd name="connsiteX1" fmla="*/ 9193095 w 9193095"/>
              <a:gd name="connsiteY1" fmla="*/ 2589777 h 5167281"/>
              <a:gd name="connsiteX2" fmla="*/ 6247377 w 9193095"/>
              <a:gd name="connsiteY2" fmla="*/ 5161144 h 5167281"/>
              <a:gd name="connsiteX3" fmla="*/ 6137 w 9193095"/>
              <a:gd name="connsiteY3" fmla="*/ 5167281 h 5167281"/>
              <a:gd name="connsiteX4" fmla="*/ 0 w 9193095"/>
              <a:gd name="connsiteY4" fmla="*/ 0 h 5167281"/>
              <a:gd name="connsiteX5" fmla="*/ 6253514 w 9193095"/>
              <a:gd name="connsiteY5" fmla="*/ 0 h 5167281"/>
              <a:gd name="connsiteX0" fmla="*/ 6247379 w 9186960"/>
              <a:gd name="connsiteY0" fmla="*/ 0 h 5167281"/>
              <a:gd name="connsiteX1" fmla="*/ 9186960 w 9186960"/>
              <a:gd name="connsiteY1" fmla="*/ 2589777 h 5167281"/>
              <a:gd name="connsiteX2" fmla="*/ 6241242 w 9186960"/>
              <a:gd name="connsiteY2" fmla="*/ 5161144 h 5167281"/>
              <a:gd name="connsiteX3" fmla="*/ 2 w 9186960"/>
              <a:gd name="connsiteY3" fmla="*/ 5167281 h 5167281"/>
              <a:gd name="connsiteX4" fmla="*/ 2674720 w 9186960"/>
              <a:gd name="connsiteY4" fmla="*/ 187037 h 5167281"/>
              <a:gd name="connsiteX5" fmla="*/ 6247379 w 9186960"/>
              <a:gd name="connsiteY5" fmla="*/ 0 h 5167281"/>
              <a:gd name="connsiteX0" fmla="*/ 6247379 w 9186960"/>
              <a:gd name="connsiteY0" fmla="*/ 0 h 5167281"/>
              <a:gd name="connsiteX1" fmla="*/ 9186960 w 9186960"/>
              <a:gd name="connsiteY1" fmla="*/ 2589777 h 5167281"/>
              <a:gd name="connsiteX2" fmla="*/ 6241242 w 9186960"/>
              <a:gd name="connsiteY2" fmla="*/ 5161144 h 5167281"/>
              <a:gd name="connsiteX3" fmla="*/ 2 w 9186960"/>
              <a:gd name="connsiteY3" fmla="*/ 5167281 h 5167281"/>
              <a:gd name="connsiteX4" fmla="*/ 1853838 w 9186960"/>
              <a:gd name="connsiteY4" fmla="*/ 10391 h 5167281"/>
              <a:gd name="connsiteX5" fmla="*/ 6247379 w 9186960"/>
              <a:gd name="connsiteY5" fmla="*/ 0 h 5167281"/>
              <a:gd name="connsiteX0" fmla="*/ 4393541 w 7333122"/>
              <a:gd name="connsiteY0" fmla="*/ 0 h 5177672"/>
              <a:gd name="connsiteX1" fmla="*/ 7333122 w 7333122"/>
              <a:gd name="connsiteY1" fmla="*/ 2589777 h 5177672"/>
              <a:gd name="connsiteX2" fmla="*/ 4387404 w 7333122"/>
              <a:gd name="connsiteY2" fmla="*/ 5161144 h 5177672"/>
              <a:gd name="connsiteX3" fmla="*/ 484119 w 7333122"/>
              <a:gd name="connsiteY3" fmla="*/ 5177672 h 5177672"/>
              <a:gd name="connsiteX4" fmla="*/ 0 w 7333122"/>
              <a:gd name="connsiteY4" fmla="*/ 10391 h 5177672"/>
              <a:gd name="connsiteX5" fmla="*/ 4393541 w 7333122"/>
              <a:gd name="connsiteY5" fmla="*/ 0 h 5177672"/>
              <a:gd name="connsiteX0" fmla="*/ 4398120 w 7337701"/>
              <a:gd name="connsiteY0" fmla="*/ 0 h 5161144"/>
              <a:gd name="connsiteX1" fmla="*/ 7337701 w 7337701"/>
              <a:gd name="connsiteY1" fmla="*/ 2589777 h 5161144"/>
              <a:gd name="connsiteX2" fmla="*/ 4391983 w 7337701"/>
              <a:gd name="connsiteY2" fmla="*/ 5161144 h 5161144"/>
              <a:gd name="connsiteX3" fmla="*/ 325 w 7337701"/>
              <a:gd name="connsiteY3" fmla="*/ 5156890 h 5161144"/>
              <a:gd name="connsiteX4" fmla="*/ 4579 w 7337701"/>
              <a:gd name="connsiteY4" fmla="*/ 10391 h 5161144"/>
              <a:gd name="connsiteX5" fmla="*/ 4398120 w 7337701"/>
              <a:gd name="connsiteY5" fmla="*/ 0 h 5161144"/>
              <a:gd name="connsiteX0" fmla="*/ 4398120 w 7337701"/>
              <a:gd name="connsiteY0" fmla="*/ 0 h 5161144"/>
              <a:gd name="connsiteX1" fmla="*/ 7337701 w 7337701"/>
              <a:gd name="connsiteY1" fmla="*/ 2589777 h 5161144"/>
              <a:gd name="connsiteX2" fmla="*/ 4391983 w 7337701"/>
              <a:gd name="connsiteY2" fmla="*/ 5161144 h 5161144"/>
              <a:gd name="connsiteX3" fmla="*/ 325 w 7337701"/>
              <a:gd name="connsiteY3" fmla="*/ 5156890 h 5161144"/>
              <a:gd name="connsiteX4" fmla="*/ 4579 w 7337701"/>
              <a:gd name="connsiteY4" fmla="*/ 20782 h 5161144"/>
              <a:gd name="connsiteX5" fmla="*/ 4398120 w 7337701"/>
              <a:gd name="connsiteY5" fmla="*/ 0 h 5161144"/>
              <a:gd name="connsiteX0" fmla="*/ 4403932 w 7343513"/>
              <a:gd name="connsiteY0" fmla="*/ 0 h 5161144"/>
              <a:gd name="connsiteX1" fmla="*/ 7343513 w 7343513"/>
              <a:gd name="connsiteY1" fmla="*/ 2589777 h 5161144"/>
              <a:gd name="connsiteX2" fmla="*/ 4397795 w 7343513"/>
              <a:gd name="connsiteY2" fmla="*/ 5161144 h 5161144"/>
              <a:gd name="connsiteX3" fmla="*/ 6137 w 7343513"/>
              <a:gd name="connsiteY3" fmla="*/ 5156890 h 5161144"/>
              <a:gd name="connsiteX4" fmla="*/ 0 w 7343513"/>
              <a:gd name="connsiteY4" fmla="*/ 0 h 5161144"/>
              <a:gd name="connsiteX5" fmla="*/ 4403932 w 7343513"/>
              <a:gd name="connsiteY5" fmla="*/ 0 h 5161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43513" h="5161144">
                <a:moveTo>
                  <a:pt x="4403932" y="0"/>
                </a:moveTo>
                <a:lnTo>
                  <a:pt x="7343513" y="2589777"/>
                </a:lnTo>
                <a:lnTo>
                  <a:pt x="4397795" y="5161144"/>
                </a:lnTo>
                <a:lnTo>
                  <a:pt x="6137" y="5156890"/>
                </a:lnTo>
                <a:cubicBezTo>
                  <a:pt x="4091" y="3434463"/>
                  <a:pt x="2046" y="1722427"/>
                  <a:pt x="0" y="0"/>
                </a:cubicBezTo>
                <a:lnTo>
                  <a:pt x="4403932" y="0"/>
                </a:lnTo>
                <a:close/>
              </a:path>
            </a:pathLst>
          </a:custGeom>
          <a:solidFill>
            <a:srgbClr val="E300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274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A2DE62-9BD3-0B4A-AB79-9FDA1EA78940}"/>
              </a:ext>
            </a:extLst>
          </p:cNvPr>
          <p:cNvSpPr/>
          <p:nvPr userDrawn="1"/>
        </p:nvSpPr>
        <p:spPr>
          <a:xfrm>
            <a:off x="346342" y="6879189"/>
            <a:ext cx="5255517" cy="236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936" b="0" i="0">
                <a:solidFill>
                  <a:schemeClr val="bg1"/>
                </a:solidFill>
                <a:effectLst/>
                <a:latin typeface="Calibri" charset="0"/>
              </a:rPr>
              <a:t>This Document is the Property of Access UK Limited Classification - Restricted</a:t>
            </a:r>
            <a:endParaRPr lang="en-US" sz="936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F116FC7-2F38-BF44-A7F9-8FD5969972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545" y="2229351"/>
            <a:ext cx="5854375" cy="708810"/>
          </a:xfrm>
          <a:prstGeom prst="rect">
            <a:avLst/>
          </a:prstGeom>
          <a:noFill/>
        </p:spPr>
        <p:txBody>
          <a:bodyPr anchor="b"/>
          <a:lstStyle>
            <a:lvl1pPr marL="11138" indent="0" algn="l">
              <a:tabLst/>
              <a:defRPr sz="3157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5F05150-A09C-C147-9163-0B0AF767C34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55545" y="3248416"/>
            <a:ext cx="9346983" cy="31324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53BAB3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430F27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4DE9997-31DE-BE43-8D10-50573144C7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4382" y="5848984"/>
            <a:ext cx="2818963" cy="17216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633B9D0-1617-B149-A30F-95ECAC5D9ED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102" y="157466"/>
            <a:ext cx="3158449" cy="34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0229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20CD8DB-BA10-A341-9D3A-EC24CED7EF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/>
        </p:blipFill>
        <p:spPr>
          <a:xfrm>
            <a:off x="4026137" y="1"/>
            <a:ext cx="6665676" cy="7559675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1F5D70C4-BF79-164E-AE38-7611BD03E404}"/>
              </a:ext>
            </a:extLst>
          </p:cNvPr>
          <p:cNvSpPr/>
          <p:nvPr userDrawn="1"/>
        </p:nvSpPr>
        <p:spPr bwMode="auto">
          <a:xfrm>
            <a:off x="-7425" y="1"/>
            <a:ext cx="8586556" cy="7585607"/>
          </a:xfrm>
          <a:custGeom>
            <a:avLst/>
            <a:gdLst>
              <a:gd name="connsiteX0" fmla="*/ 6253514 w 9193095"/>
              <a:gd name="connsiteY0" fmla="*/ 0 h 5167281"/>
              <a:gd name="connsiteX1" fmla="*/ 9193095 w 9193095"/>
              <a:gd name="connsiteY1" fmla="*/ 2589777 h 5167281"/>
              <a:gd name="connsiteX2" fmla="*/ 6247377 w 9193095"/>
              <a:gd name="connsiteY2" fmla="*/ 5161144 h 5167281"/>
              <a:gd name="connsiteX3" fmla="*/ 6137 w 9193095"/>
              <a:gd name="connsiteY3" fmla="*/ 5167281 h 5167281"/>
              <a:gd name="connsiteX4" fmla="*/ 0 w 9193095"/>
              <a:gd name="connsiteY4" fmla="*/ 0 h 5167281"/>
              <a:gd name="connsiteX5" fmla="*/ 6253514 w 9193095"/>
              <a:gd name="connsiteY5" fmla="*/ 0 h 5167281"/>
              <a:gd name="connsiteX0" fmla="*/ 6247379 w 9186960"/>
              <a:gd name="connsiteY0" fmla="*/ 0 h 5167281"/>
              <a:gd name="connsiteX1" fmla="*/ 9186960 w 9186960"/>
              <a:gd name="connsiteY1" fmla="*/ 2589777 h 5167281"/>
              <a:gd name="connsiteX2" fmla="*/ 6241242 w 9186960"/>
              <a:gd name="connsiteY2" fmla="*/ 5161144 h 5167281"/>
              <a:gd name="connsiteX3" fmla="*/ 2 w 9186960"/>
              <a:gd name="connsiteY3" fmla="*/ 5167281 h 5167281"/>
              <a:gd name="connsiteX4" fmla="*/ 2674720 w 9186960"/>
              <a:gd name="connsiteY4" fmla="*/ 187037 h 5167281"/>
              <a:gd name="connsiteX5" fmla="*/ 6247379 w 9186960"/>
              <a:gd name="connsiteY5" fmla="*/ 0 h 5167281"/>
              <a:gd name="connsiteX0" fmla="*/ 6247379 w 9186960"/>
              <a:gd name="connsiteY0" fmla="*/ 0 h 5167281"/>
              <a:gd name="connsiteX1" fmla="*/ 9186960 w 9186960"/>
              <a:gd name="connsiteY1" fmla="*/ 2589777 h 5167281"/>
              <a:gd name="connsiteX2" fmla="*/ 6241242 w 9186960"/>
              <a:gd name="connsiteY2" fmla="*/ 5161144 h 5167281"/>
              <a:gd name="connsiteX3" fmla="*/ 2 w 9186960"/>
              <a:gd name="connsiteY3" fmla="*/ 5167281 h 5167281"/>
              <a:gd name="connsiteX4" fmla="*/ 1853838 w 9186960"/>
              <a:gd name="connsiteY4" fmla="*/ 10391 h 5167281"/>
              <a:gd name="connsiteX5" fmla="*/ 6247379 w 9186960"/>
              <a:gd name="connsiteY5" fmla="*/ 0 h 5167281"/>
              <a:gd name="connsiteX0" fmla="*/ 4393541 w 7333122"/>
              <a:gd name="connsiteY0" fmla="*/ 0 h 5177672"/>
              <a:gd name="connsiteX1" fmla="*/ 7333122 w 7333122"/>
              <a:gd name="connsiteY1" fmla="*/ 2589777 h 5177672"/>
              <a:gd name="connsiteX2" fmla="*/ 4387404 w 7333122"/>
              <a:gd name="connsiteY2" fmla="*/ 5161144 h 5177672"/>
              <a:gd name="connsiteX3" fmla="*/ 484119 w 7333122"/>
              <a:gd name="connsiteY3" fmla="*/ 5177672 h 5177672"/>
              <a:gd name="connsiteX4" fmla="*/ 0 w 7333122"/>
              <a:gd name="connsiteY4" fmla="*/ 10391 h 5177672"/>
              <a:gd name="connsiteX5" fmla="*/ 4393541 w 7333122"/>
              <a:gd name="connsiteY5" fmla="*/ 0 h 5177672"/>
              <a:gd name="connsiteX0" fmla="*/ 4398120 w 7337701"/>
              <a:gd name="connsiteY0" fmla="*/ 0 h 5161144"/>
              <a:gd name="connsiteX1" fmla="*/ 7337701 w 7337701"/>
              <a:gd name="connsiteY1" fmla="*/ 2589777 h 5161144"/>
              <a:gd name="connsiteX2" fmla="*/ 4391983 w 7337701"/>
              <a:gd name="connsiteY2" fmla="*/ 5161144 h 5161144"/>
              <a:gd name="connsiteX3" fmla="*/ 325 w 7337701"/>
              <a:gd name="connsiteY3" fmla="*/ 5156890 h 5161144"/>
              <a:gd name="connsiteX4" fmla="*/ 4579 w 7337701"/>
              <a:gd name="connsiteY4" fmla="*/ 10391 h 5161144"/>
              <a:gd name="connsiteX5" fmla="*/ 4398120 w 7337701"/>
              <a:gd name="connsiteY5" fmla="*/ 0 h 5161144"/>
              <a:gd name="connsiteX0" fmla="*/ 4398120 w 7337701"/>
              <a:gd name="connsiteY0" fmla="*/ 0 h 5161144"/>
              <a:gd name="connsiteX1" fmla="*/ 7337701 w 7337701"/>
              <a:gd name="connsiteY1" fmla="*/ 2589777 h 5161144"/>
              <a:gd name="connsiteX2" fmla="*/ 4391983 w 7337701"/>
              <a:gd name="connsiteY2" fmla="*/ 5161144 h 5161144"/>
              <a:gd name="connsiteX3" fmla="*/ 325 w 7337701"/>
              <a:gd name="connsiteY3" fmla="*/ 5156890 h 5161144"/>
              <a:gd name="connsiteX4" fmla="*/ 4579 w 7337701"/>
              <a:gd name="connsiteY4" fmla="*/ 20782 h 5161144"/>
              <a:gd name="connsiteX5" fmla="*/ 4398120 w 7337701"/>
              <a:gd name="connsiteY5" fmla="*/ 0 h 5161144"/>
              <a:gd name="connsiteX0" fmla="*/ 4403932 w 7343513"/>
              <a:gd name="connsiteY0" fmla="*/ 0 h 5161144"/>
              <a:gd name="connsiteX1" fmla="*/ 7343513 w 7343513"/>
              <a:gd name="connsiteY1" fmla="*/ 2589777 h 5161144"/>
              <a:gd name="connsiteX2" fmla="*/ 4397795 w 7343513"/>
              <a:gd name="connsiteY2" fmla="*/ 5161144 h 5161144"/>
              <a:gd name="connsiteX3" fmla="*/ 6137 w 7343513"/>
              <a:gd name="connsiteY3" fmla="*/ 5156890 h 5161144"/>
              <a:gd name="connsiteX4" fmla="*/ 0 w 7343513"/>
              <a:gd name="connsiteY4" fmla="*/ 0 h 5161144"/>
              <a:gd name="connsiteX5" fmla="*/ 4403932 w 7343513"/>
              <a:gd name="connsiteY5" fmla="*/ 0 h 5161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43513" h="5161144">
                <a:moveTo>
                  <a:pt x="4403932" y="0"/>
                </a:moveTo>
                <a:lnTo>
                  <a:pt x="7343513" y="2589777"/>
                </a:lnTo>
                <a:lnTo>
                  <a:pt x="4397795" y="5161144"/>
                </a:lnTo>
                <a:lnTo>
                  <a:pt x="6137" y="5156890"/>
                </a:lnTo>
                <a:cubicBezTo>
                  <a:pt x="4091" y="3434463"/>
                  <a:pt x="2046" y="1722427"/>
                  <a:pt x="0" y="0"/>
                </a:cubicBezTo>
                <a:lnTo>
                  <a:pt x="4403932" y="0"/>
                </a:lnTo>
                <a:close/>
              </a:path>
            </a:pathLst>
          </a:custGeom>
          <a:solidFill>
            <a:srgbClr val="53BAB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274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5D8F1C-65B0-5B45-A1DA-470F0966E97E}"/>
              </a:ext>
            </a:extLst>
          </p:cNvPr>
          <p:cNvSpPr/>
          <p:nvPr userDrawn="1"/>
        </p:nvSpPr>
        <p:spPr>
          <a:xfrm>
            <a:off x="346342" y="6879189"/>
            <a:ext cx="5255517" cy="236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936" b="0" i="0">
                <a:solidFill>
                  <a:schemeClr val="bg1"/>
                </a:solidFill>
                <a:effectLst/>
                <a:latin typeface="Calibri" charset="0"/>
              </a:rPr>
              <a:t>This Document is the Property of Access UK Limited Classification - Restricted</a:t>
            </a:r>
            <a:endParaRPr lang="en-US" sz="936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3CBF9A5-280B-E345-A2B8-4C3642F68B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545" y="2229351"/>
            <a:ext cx="5854375" cy="708810"/>
          </a:xfrm>
          <a:prstGeom prst="rect">
            <a:avLst/>
          </a:prstGeom>
          <a:noFill/>
        </p:spPr>
        <p:txBody>
          <a:bodyPr anchor="b"/>
          <a:lstStyle>
            <a:lvl1pPr marL="11138" indent="0" algn="l">
              <a:tabLst/>
              <a:defRPr sz="3157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56E9092-8882-2A4E-8B21-60A2372A64E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55545" y="3248416"/>
            <a:ext cx="9346983" cy="31324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rgbClr val="E40040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326F6C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430F27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633B84-2A48-B44D-BAA0-AD81201796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4382" y="5848984"/>
            <a:ext cx="2818963" cy="17216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5CC5E9-5A07-4341-9EB6-B174C4AE73C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102" y="157466"/>
            <a:ext cx="3158449" cy="34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1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5E8A8CB-9731-5F47-9AB7-E37E2AEFAB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123160" y="-3221"/>
            <a:ext cx="5568653" cy="7559675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C3ACAF94-3CD7-F345-8036-5E2EC2BFC0E7}"/>
              </a:ext>
            </a:extLst>
          </p:cNvPr>
          <p:cNvSpPr/>
          <p:nvPr userDrawn="1"/>
        </p:nvSpPr>
        <p:spPr bwMode="auto">
          <a:xfrm>
            <a:off x="1" y="1"/>
            <a:ext cx="8586556" cy="7585607"/>
          </a:xfrm>
          <a:custGeom>
            <a:avLst/>
            <a:gdLst>
              <a:gd name="connsiteX0" fmla="*/ 6253514 w 9193095"/>
              <a:gd name="connsiteY0" fmla="*/ 0 h 5167281"/>
              <a:gd name="connsiteX1" fmla="*/ 9193095 w 9193095"/>
              <a:gd name="connsiteY1" fmla="*/ 2589777 h 5167281"/>
              <a:gd name="connsiteX2" fmla="*/ 6247377 w 9193095"/>
              <a:gd name="connsiteY2" fmla="*/ 5161144 h 5167281"/>
              <a:gd name="connsiteX3" fmla="*/ 6137 w 9193095"/>
              <a:gd name="connsiteY3" fmla="*/ 5167281 h 5167281"/>
              <a:gd name="connsiteX4" fmla="*/ 0 w 9193095"/>
              <a:gd name="connsiteY4" fmla="*/ 0 h 5167281"/>
              <a:gd name="connsiteX5" fmla="*/ 6253514 w 9193095"/>
              <a:gd name="connsiteY5" fmla="*/ 0 h 5167281"/>
              <a:gd name="connsiteX0" fmla="*/ 6247379 w 9186960"/>
              <a:gd name="connsiteY0" fmla="*/ 0 h 5167281"/>
              <a:gd name="connsiteX1" fmla="*/ 9186960 w 9186960"/>
              <a:gd name="connsiteY1" fmla="*/ 2589777 h 5167281"/>
              <a:gd name="connsiteX2" fmla="*/ 6241242 w 9186960"/>
              <a:gd name="connsiteY2" fmla="*/ 5161144 h 5167281"/>
              <a:gd name="connsiteX3" fmla="*/ 2 w 9186960"/>
              <a:gd name="connsiteY3" fmla="*/ 5167281 h 5167281"/>
              <a:gd name="connsiteX4" fmla="*/ 2674720 w 9186960"/>
              <a:gd name="connsiteY4" fmla="*/ 187037 h 5167281"/>
              <a:gd name="connsiteX5" fmla="*/ 6247379 w 9186960"/>
              <a:gd name="connsiteY5" fmla="*/ 0 h 5167281"/>
              <a:gd name="connsiteX0" fmla="*/ 6247379 w 9186960"/>
              <a:gd name="connsiteY0" fmla="*/ 0 h 5167281"/>
              <a:gd name="connsiteX1" fmla="*/ 9186960 w 9186960"/>
              <a:gd name="connsiteY1" fmla="*/ 2589777 h 5167281"/>
              <a:gd name="connsiteX2" fmla="*/ 6241242 w 9186960"/>
              <a:gd name="connsiteY2" fmla="*/ 5161144 h 5167281"/>
              <a:gd name="connsiteX3" fmla="*/ 2 w 9186960"/>
              <a:gd name="connsiteY3" fmla="*/ 5167281 h 5167281"/>
              <a:gd name="connsiteX4" fmla="*/ 1853838 w 9186960"/>
              <a:gd name="connsiteY4" fmla="*/ 10391 h 5167281"/>
              <a:gd name="connsiteX5" fmla="*/ 6247379 w 9186960"/>
              <a:gd name="connsiteY5" fmla="*/ 0 h 5167281"/>
              <a:gd name="connsiteX0" fmla="*/ 4393541 w 7333122"/>
              <a:gd name="connsiteY0" fmla="*/ 0 h 5177672"/>
              <a:gd name="connsiteX1" fmla="*/ 7333122 w 7333122"/>
              <a:gd name="connsiteY1" fmla="*/ 2589777 h 5177672"/>
              <a:gd name="connsiteX2" fmla="*/ 4387404 w 7333122"/>
              <a:gd name="connsiteY2" fmla="*/ 5161144 h 5177672"/>
              <a:gd name="connsiteX3" fmla="*/ 484119 w 7333122"/>
              <a:gd name="connsiteY3" fmla="*/ 5177672 h 5177672"/>
              <a:gd name="connsiteX4" fmla="*/ 0 w 7333122"/>
              <a:gd name="connsiteY4" fmla="*/ 10391 h 5177672"/>
              <a:gd name="connsiteX5" fmla="*/ 4393541 w 7333122"/>
              <a:gd name="connsiteY5" fmla="*/ 0 h 5177672"/>
              <a:gd name="connsiteX0" fmla="*/ 4398120 w 7337701"/>
              <a:gd name="connsiteY0" fmla="*/ 0 h 5161144"/>
              <a:gd name="connsiteX1" fmla="*/ 7337701 w 7337701"/>
              <a:gd name="connsiteY1" fmla="*/ 2589777 h 5161144"/>
              <a:gd name="connsiteX2" fmla="*/ 4391983 w 7337701"/>
              <a:gd name="connsiteY2" fmla="*/ 5161144 h 5161144"/>
              <a:gd name="connsiteX3" fmla="*/ 325 w 7337701"/>
              <a:gd name="connsiteY3" fmla="*/ 5156890 h 5161144"/>
              <a:gd name="connsiteX4" fmla="*/ 4579 w 7337701"/>
              <a:gd name="connsiteY4" fmla="*/ 10391 h 5161144"/>
              <a:gd name="connsiteX5" fmla="*/ 4398120 w 7337701"/>
              <a:gd name="connsiteY5" fmla="*/ 0 h 5161144"/>
              <a:gd name="connsiteX0" fmla="*/ 4398120 w 7337701"/>
              <a:gd name="connsiteY0" fmla="*/ 0 h 5161144"/>
              <a:gd name="connsiteX1" fmla="*/ 7337701 w 7337701"/>
              <a:gd name="connsiteY1" fmla="*/ 2589777 h 5161144"/>
              <a:gd name="connsiteX2" fmla="*/ 4391983 w 7337701"/>
              <a:gd name="connsiteY2" fmla="*/ 5161144 h 5161144"/>
              <a:gd name="connsiteX3" fmla="*/ 325 w 7337701"/>
              <a:gd name="connsiteY3" fmla="*/ 5156890 h 5161144"/>
              <a:gd name="connsiteX4" fmla="*/ 4579 w 7337701"/>
              <a:gd name="connsiteY4" fmla="*/ 20782 h 5161144"/>
              <a:gd name="connsiteX5" fmla="*/ 4398120 w 7337701"/>
              <a:gd name="connsiteY5" fmla="*/ 0 h 5161144"/>
              <a:gd name="connsiteX0" fmla="*/ 4403932 w 7343513"/>
              <a:gd name="connsiteY0" fmla="*/ 0 h 5161144"/>
              <a:gd name="connsiteX1" fmla="*/ 7343513 w 7343513"/>
              <a:gd name="connsiteY1" fmla="*/ 2589777 h 5161144"/>
              <a:gd name="connsiteX2" fmla="*/ 4397795 w 7343513"/>
              <a:gd name="connsiteY2" fmla="*/ 5161144 h 5161144"/>
              <a:gd name="connsiteX3" fmla="*/ 6137 w 7343513"/>
              <a:gd name="connsiteY3" fmla="*/ 5156890 h 5161144"/>
              <a:gd name="connsiteX4" fmla="*/ 0 w 7343513"/>
              <a:gd name="connsiteY4" fmla="*/ 0 h 5161144"/>
              <a:gd name="connsiteX5" fmla="*/ 4403932 w 7343513"/>
              <a:gd name="connsiteY5" fmla="*/ 0 h 5161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43513" h="5161144">
                <a:moveTo>
                  <a:pt x="4403932" y="0"/>
                </a:moveTo>
                <a:lnTo>
                  <a:pt x="7343513" y="2589777"/>
                </a:lnTo>
                <a:lnTo>
                  <a:pt x="4397795" y="5161144"/>
                </a:lnTo>
                <a:lnTo>
                  <a:pt x="6137" y="5156890"/>
                </a:lnTo>
                <a:cubicBezTo>
                  <a:pt x="4091" y="3434463"/>
                  <a:pt x="2046" y="1722427"/>
                  <a:pt x="0" y="0"/>
                </a:cubicBezTo>
                <a:lnTo>
                  <a:pt x="4403932" y="0"/>
                </a:lnTo>
                <a:close/>
              </a:path>
            </a:pathLst>
          </a:custGeom>
          <a:solidFill>
            <a:srgbClr val="430F2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274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026460-192D-7045-9BA5-4073FC733775}"/>
              </a:ext>
            </a:extLst>
          </p:cNvPr>
          <p:cNvSpPr/>
          <p:nvPr userDrawn="1"/>
        </p:nvSpPr>
        <p:spPr>
          <a:xfrm>
            <a:off x="346342" y="6879189"/>
            <a:ext cx="5255517" cy="236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936" b="0" i="0">
                <a:solidFill>
                  <a:schemeClr val="bg1"/>
                </a:solidFill>
                <a:effectLst/>
                <a:latin typeface="Calibri" charset="0"/>
              </a:rPr>
              <a:t>This Document is the Property of Access UK Limited Classification - Restricted</a:t>
            </a:r>
            <a:endParaRPr lang="en-US" sz="936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AFF4C82-C03A-7147-9A9D-57C79A31BF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545" y="2229351"/>
            <a:ext cx="5854375" cy="708810"/>
          </a:xfrm>
          <a:prstGeom prst="rect">
            <a:avLst/>
          </a:prstGeom>
          <a:noFill/>
        </p:spPr>
        <p:txBody>
          <a:bodyPr anchor="b"/>
          <a:lstStyle>
            <a:lvl1pPr marL="11138" indent="0" algn="l">
              <a:tabLst/>
              <a:defRPr sz="3157">
                <a:solidFill>
                  <a:srgbClr val="E300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52933B5-CB05-844C-A1DB-7E6EE055C08D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55545" y="3248416"/>
            <a:ext cx="9346983" cy="31324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rgbClr val="E40040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53BAB3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6C1940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DEA0BF3-DB62-994B-A7DD-B05165BCC8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4382" y="5848984"/>
            <a:ext cx="2818963" cy="17216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366AF3-ADD3-D740-BF66-27CCDB5B11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102" y="157466"/>
            <a:ext cx="3158449" cy="34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8011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Imag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05FDFC-79DC-B245-8339-06DBA4A66E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-14244"/>
            <a:ext cx="10691812" cy="75596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8312F1-7D1F-B342-9EE7-0D0D652856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66735" y="0"/>
            <a:ext cx="8809608" cy="755967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48FCE28-2E0B-4344-B3C8-B14400B8A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39908" y="1341551"/>
            <a:ext cx="4446637" cy="1593006"/>
          </a:xfrm>
          <a:prstGeom prst="rect">
            <a:avLst/>
          </a:prstGeom>
          <a:noFill/>
        </p:spPr>
        <p:txBody>
          <a:bodyPr anchor="b"/>
          <a:lstStyle>
            <a:lvl1pPr marL="11138" indent="0" algn="l">
              <a:tabLst/>
              <a:defRPr sz="421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3EEC91-7844-BF4B-9739-72543BE680B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4382" y="5848984"/>
            <a:ext cx="2818963" cy="17216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C35969-00F9-4C49-B318-2E05EAFA2F4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102" y="157466"/>
            <a:ext cx="3158449" cy="34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8304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Imag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C0211D-4F2F-EF42-A796-6C46A51CC7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0691813" cy="75596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924579-9A36-9942-B2AB-E2B63EA5B4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5273" y="479979"/>
            <a:ext cx="3878590" cy="707969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A1DD583-343C-9147-AB9A-585CBDA053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1150" y="2625802"/>
            <a:ext cx="4446637" cy="1593006"/>
          </a:xfrm>
          <a:prstGeom prst="rect">
            <a:avLst/>
          </a:prstGeom>
          <a:noFill/>
        </p:spPr>
        <p:txBody>
          <a:bodyPr anchor="b"/>
          <a:lstStyle>
            <a:lvl1pPr marL="11138" indent="0" algn="l">
              <a:tabLst/>
              <a:defRPr sz="421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EEDDF0-90FF-D949-9E42-B92AA53E985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4382" y="5848984"/>
            <a:ext cx="2818963" cy="17216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BA0212-41B4-B84A-8FED-7E1616AAA0C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102" y="157466"/>
            <a:ext cx="3158449" cy="34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0403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Imag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1B66A2-5F89-C846-A7B6-9132346FE3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79" y="397694"/>
            <a:ext cx="1580285" cy="4802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92AD66-A139-2246-AA5F-B5ACFE6973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0691813" cy="75596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E3B734-E5BC-BD44-88AD-C03CC0E599F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075461" y="367953"/>
            <a:ext cx="3809449" cy="718076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FA6B361-78C5-2644-AC28-2B692A337B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0327" y="2438821"/>
            <a:ext cx="4446637" cy="1593006"/>
          </a:xfrm>
          <a:prstGeom prst="rect">
            <a:avLst/>
          </a:prstGeom>
          <a:noFill/>
        </p:spPr>
        <p:txBody>
          <a:bodyPr anchor="b"/>
          <a:lstStyle>
            <a:lvl1pPr marL="11138" indent="0" algn="l">
              <a:tabLst/>
              <a:defRPr sz="421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6A1FF0-237B-5047-BBEF-F7B18EA1292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4382" y="5848984"/>
            <a:ext cx="2818963" cy="17216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515C69-D1F9-8F4A-A1DC-15737FED1EC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102" y="157466"/>
            <a:ext cx="3158449" cy="34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8865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Pag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5CD65886-0FA3-2148-898F-728DEAC39D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49360" y="-7465"/>
            <a:ext cx="6342453" cy="755938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F9C8303-C0BA-BF4D-8426-847EDA16FB02}"/>
              </a:ext>
            </a:extLst>
          </p:cNvPr>
          <p:cNvSpPr/>
          <p:nvPr userDrawn="1"/>
        </p:nvSpPr>
        <p:spPr>
          <a:xfrm>
            <a:off x="3287278" y="1"/>
            <a:ext cx="3591905" cy="755967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0"/>
                </a:schemeClr>
              </a:gs>
              <a:gs pos="68000">
                <a:schemeClr val="bg1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19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156E6E25-6DF1-F047-BC62-43FE3A0A5610}"/>
              </a:ext>
            </a:extLst>
          </p:cNvPr>
          <p:cNvSpPr/>
          <p:nvPr userDrawn="1"/>
        </p:nvSpPr>
        <p:spPr bwMode="auto">
          <a:xfrm>
            <a:off x="-32752" y="-7465"/>
            <a:ext cx="5682849" cy="7598364"/>
          </a:xfrm>
          <a:custGeom>
            <a:avLst/>
            <a:gdLst>
              <a:gd name="connsiteX0" fmla="*/ 2934119 w 8983227"/>
              <a:gd name="connsiteY0" fmla="*/ 5174901 h 5205046"/>
              <a:gd name="connsiteX1" fmla="*/ 8983227 w 8983227"/>
              <a:gd name="connsiteY1" fmla="*/ 0 h 5205046"/>
              <a:gd name="connsiteX2" fmla="*/ 0 w 8983227"/>
              <a:gd name="connsiteY2" fmla="*/ 0 h 5205046"/>
              <a:gd name="connsiteX3" fmla="*/ 20097 w 8983227"/>
              <a:gd name="connsiteY3" fmla="*/ 5205046 h 5205046"/>
              <a:gd name="connsiteX4" fmla="*/ 2934119 w 8983227"/>
              <a:gd name="connsiteY4" fmla="*/ 5174901 h 5205046"/>
              <a:gd name="connsiteX0" fmla="*/ 2934119 w 5711217"/>
              <a:gd name="connsiteY0" fmla="*/ 5183279 h 5213424"/>
              <a:gd name="connsiteX1" fmla="*/ 5711217 w 5711217"/>
              <a:gd name="connsiteY1" fmla="*/ 0 h 5213424"/>
              <a:gd name="connsiteX2" fmla="*/ 0 w 5711217"/>
              <a:gd name="connsiteY2" fmla="*/ 8378 h 5213424"/>
              <a:gd name="connsiteX3" fmla="*/ 20097 w 5711217"/>
              <a:gd name="connsiteY3" fmla="*/ 5213424 h 5213424"/>
              <a:gd name="connsiteX4" fmla="*/ 2934119 w 5711217"/>
              <a:gd name="connsiteY4" fmla="*/ 5183279 h 5213424"/>
              <a:gd name="connsiteX0" fmla="*/ 3843011 w 5711217"/>
              <a:gd name="connsiteY0" fmla="*/ 5225169 h 5225169"/>
              <a:gd name="connsiteX1" fmla="*/ 5711217 w 5711217"/>
              <a:gd name="connsiteY1" fmla="*/ 0 h 5225169"/>
              <a:gd name="connsiteX2" fmla="*/ 0 w 5711217"/>
              <a:gd name="connsiteY2" fmla="*/ 8378 h 5225169"/>
              <a:gd name="connsiteX3" fmla="*/ 20097 w 5711217"/>
              <a:gd name="connsiteY3" fmla="*/ 5213424 h 5225169"/>
              <a:gd name="connsiteX4" fmla="*/ 3843011 w 5711217"/>
              <a:gd name="connsiteY4" fmla="*/ 5225169 h 5225169"/>
              <a:gd name="connsiteX0" fmla="*/ 3843011 w 5446812"/>
              <a:gd name="connsiteY0" fmla="*/ 5216791 h 5216791"/>
              <a:gd name="connsiteX1" fmla="*/ 5446812 w 5446812"/>
              <a:gd name="connsiteY1" fmla="*/ 8378 h 5216791"/>
              <a:gd name="connsiteX2" fmla="*/ 0 w 5446812"/>
              <a:gd name="connsiteY2" fmla="*/ 0 h 5216791"/>
              <a:gd name="connsiteX3" fmla="*/ 20097 w 5446812"/>
              <a:gd name="connsiteY3" fmla="*/ 5205046 h 5216791"/>
              <a:gd name="connsiteX4" fmla="*/ 3843011 w 5446812"/>
              <a:gd name="connsiteY4" fmla="*/ 5216791 h 5216791"/>
              <a:gd name="connsiteX0" fmla="*/ 3843011 w 4860164"/>
              <a:gd name="connsiteY0" fmla="*/ 5216791 h 5216791"/>
              <a:gd name="connsiteX1" fmla="*/ 4860164 w 4860164"/>
              <a:gd name="connsiteY1" fmla="*/ 16756 h 5216791"/>
              <a:gd name="connsiteX2" fmla="*/ 0 w 4860164"/>
              <a:gd name="connsiteY2" fmla="*/ 0 h 5216791"/>
              <a:gd name="connsiteX3" fmla="*/ 20097 w 4860164"/>
              <a:gd name="connsiteY3" fmla="*/ 5205046 h 5216791"/>
              <a:gd name="connsiteX4" fmla="*/ 3843011 w 4860164"/>
              <a:gd name="connsiteY4" fmla="*/ 5216791 h 5216791"/>
              <a:gd name="connsiteX0" fmla="*/ 4074365 w 4860164"/>
              <a:gd name="connsiteY0" fmla="*/ 5233547 h 5233547"/>
              <a:gd name="connsiteX1" fmla="*/ 4860164 w 4860164"/>
              <a:gd name="connsiteY1" fmla="*/ 16756 h 5233547"/>
              <a:gd name="connsiteX2" fmla="*/ 0 w 4860164"/>
              <a:gd name="connsiteY2" fmla="*/ 0 h 5233547"/>
              <a:gd name="connsiteX3" fmla="*/ 20097 w 4860164"/>
              <a:gd name="connsiteY3" fmla="*/ 5205046 h 5233547"/>
              <a:gd name="connsiteX4" fmla="*/ 4074365 w 4860164"/>
              <a:gd name="connsiteY4" fmla="*/ 5233547 h 5233547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20097 w 4860164"/>
              <a:gd name="connsiteY3" fmla="*/ 5213424 h 5241925"/>
              <a:gd name="connsiteX4" fmla="*/ 4074365 w 4860164"/>
              <a:gd name="connsiteY4" fmla="*/ 5241925 h 524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0164" h="5241925">
                <a:moveTo>
                  <a:pt x="4074365" y="5241925"/>
                </a:moveTo>
                <a:lnTo>
                  <a:pt x="4860164" y="0"/>
                </a:lnTo>
                <a:lnTo>
                  <a:pt x="0" y="8378"/>
                </a:lnTo>
                <a:lnTo>
                  <a:pt x="20097" y="5213424"/>
                </a:lnTo>
                <a:lnTo>
                  <a:pt x="4074365" y="5241925"/>
                </a:lnTo>
                <a:close/>
              </a:path>
            </a:pathLst>
          </a:custGeom>
          <a:solidFill>
            <a:srgbClr val="F9FBFF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274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F8D598E7-107A-6A48-83C6-E328FB565865}"/>
              </a:ext>
            </a:extLst>
          </p:cNvPr>
          <p:cNvSpPr/>
          <p:nvPr userDrawn="1"/>
        </p:nvSpPr>
        <p:spPr bwMode="auto">
          <a:xfrm>
            <a:off x="-32752" y="-7465"/>
            <a:ext cx="5319826" cy="7605829"/>
          </a:xfrm>
          <a:custGeom>
            <a:avLst/>
            <a:gdLst>
              <a:gd name="connsiteX0" fmla="*/ 7063992 w 7063992"/>
              <a:gd name="connsiteY0" fmla="*/ 10048 h 5215094"/>
              <a:gd name="connsiteX1" fmla="*/ 4260501 w 7063992"/>
              <a:gd name="connsiteY1" fmla="*/ 5215094 h 5215094"/>
              <a:gd name="connsiteX2" fmla="*/ 0 w 7063992"/>
              <a:gd name="connsiteY2" fmla="*/ 5194997 h 5215094"/>
              <a:gd name="connsiteX3" fmla="*/ 10049 w 7063992"/>
              <a:gd name="connsiteY3" fmla="*/ 0 h 5215094"/>
              <a:gd name="connsiteX4" fmla="*/ 7063992 w 7063992"/>
              <a:gd name="connsiteY4" fmla="*/ 10048 h 5215094"/>
              <a:gd name="connsiteX0" fmla="*/ 4758713 w 4758713"/>
              <a:gd name="connsiteY0" fmla="*/ 1670 h 5215094"/>
              <a:gd name="connsiteX1" fmla="*/ 4260501 w 4758713"/>
              <a:gd name="connsiteY1" fmla="*/ 5215094 h 5215094"/>
              <a:gd name="connsiteX2" fmla="*/ 0 w 4758713"/>
              <a:gd name="connsiteY2" fmla="*/ 5194997 h 5215094"/>
              <a:gd name="connsiteX3" fmla="*/ 10049 w 4758713"/>
              <a:gd name="connsiteY3" fmla="*/ 0 h 5215094"/>
              <a:gd name="connsiteX4" fmla="*/ 4758713 w 4758713"/>
              <a:gd name="connsiteY4" fmla="*/ 1670 h 5215094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194997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211753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386894 w 4516644"/>
              <a:gd name="connsiteY0" fmla="*/ 60314 h 5223472"/>
              <a:gd name="connsiteX1" fmla="*/ 4516644 w 4516644"/>
              <a:gd name="connsiteY1" fmla="*/ 5223472 h 5223472"/>
              <a:gd name="connsiteX2" fmla="*/ 0 w 4516644"/>
              <a:gd name="connsiteY2" fmla="*/ 5211753 h 5223472"/>
              <a:gd name="connsiteX3" fmla="*/ 10049 w 4516644"/>
              <a:gd name="connsiteY3" fmla="*/ 0 h 5223472"/>
              <a:gd name="connsiteX4" fmla="*/ 4386894 w 4516644"/>
              <a:gd name="connsiteY4" fmla="*/ 60314 h 5223472"/>
              <a:gd name="connsiteX0" fmla="*/ 4386894 w 4549695"/>
              <a:gd name="connsiteY0" fmla="*/ 60314 h 5240227"/>
              <a:gd name="connsiteX1" fmla="*/ 4549695 w 4549695"/>
              <a:gd name="connsiteY1" fmla="*/ 5240227 h 5240227"/>
              <a:gd name="connsiteX2" fmla="*/ 0 w 4549695"/>
              <a:gd name="connsiteY2" fmla="*/ 5211753 h 5240227"/>
              <a:gd name="connsiteX3" fmla="*/ 10049 w 4549695"/>
              <a:gd name="connsiteY3" fmla="*/ 0 h 5240227"/>
              <a:gd name="connsiteX4" fmla="*/ 4386894 w 4549695"/>
              <a:gd name="connsiteY4" fmla="*/ 60314 h 5240227"/>
              <a:gd name="connsiteX0" fmla="*/ 4370369 w 4549695"/>
              <a:gd name="connsiteY0" fmla="*/ 0 h 5246934"/>
              <a:gd name="connsiteX1" fmla="*/ 4549695 w 4549695"/>
              <a:gd name="connsiteY1" fmla="*/ 5246934 h 5246934"/>
              <a:gd name="connsiteX2" fmla="*/ 0 w 4549695"/>
              <a:gd name="connsiteY2" fmla="*/ 5218460 h 5246934"/>
              <a:gd name="connsiteX3" fmla="*/ 10049 w 4549695"/>
              <a:gd name="connsiteY3" fmla="*/ 6707 h 5246934"/>
              <a:gd name="connsiteX4" fmla="*/ 4370369 w 4549695"/>
              <a:gd name="connsiteY4" fmla="*/ 0 h 524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9695" h="5246934">
                <a:moveTo>
                  <a:pt x="4370369" y="0"/>
                </a:moveTo>
                <a:lnTo>
                  <a:pt x="4549695" y="5246934"/>
                </a:lnTo>
                <a:lnTo>
                  <a:pt x="0" y="5218460"/>
                </a:lnTo>
                <a:cubicBezTo>
                  <a:pt x="3350" y="3486794"/>
                  <a:pt x="6699" y="1738373"/>
                  <a:pt x="10049" y="6707"/>
                </a:cubicBezTo>
                <a:lnTo>
                  <a:pt x="4370369" y="0"/>
                </a:lnTo>
                <a:close/>
              </a:path>
            </a:pathLst>
          </a:custGeom>
          <a:solidFill>
            <a:srgbClr val="F9FB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274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CDE33B-C6EC-4240-ACD7-54DB3E2617ED}"/>
              </a:ext>
            </a:extLst>
          </p:cNvPr>
          <p:cNvSpPr/>
          <p:nvPr userDrawn="1"/>
        </p:nvSpPr>
        <p:spPr>
          <a:xfrm>
            <a:off x="346342" y="6879189"/>
            <a:ext cx="5255517" cy="236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936" b="0" i="0">
                <a:solidFill>
                  <a:srgbClr val="505050"/>
                </a:solidFill>
                <a:effectLst/>
                <a:latin typeface="Calibri" charset="0"/>
              </a:rPr>
              <a:t>This Document is the Property of Access UK Limited Classification - Restricted</a:t>
            </a:r>
            <a:endParaRPr lang="en-US" sz="936">
              <a:solidFill>
                <a:srgbClr val="50505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E6B185F-2454-0D44-BF67-353058EAEE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545" y="2229351"/>
            <a:ext cx="4563676" cy="708810"/>
          </a:xfrm>
          <a:prstGeom prst="rect">
            <a:avLst/>
          </a:prstGeom>
          <a:noFill/>
        </p:spPr>
        <p:txBody>
          <a:bodyPr anchor="b"/>
          <a:lstStyle>
            <a:lvl1pPr marL="11138" indent="0" algn="l">
              <a:tabLst/>
              <a:defRPr sz="3157">
                <a:solidFill>
                  <a:srgbClr val="E300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DE77EDF-ADFD-0943-B1C1-9BDA1A2DFAE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55545" y="3248416"/>
            <a:ext cx="4563676" cy="3132463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FDC8D1D-DAC9-AA4E-9AFD-B7ED1A3357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4382" y="5848984"/>
            <a:ext cx="2818963" cy="17216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CF526D-BF7E-6C44-B310-028AF56CB1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02" y="157466"/>
            <a:ext cx="3158449" cy="34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88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Pag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DD1410-A8F5-E346-A23C-F1920B769D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18210" y="3012"/>
            <a:ext cx="7673603" cy="7559675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156E6E25-6DF1-F047-BC62-43FE3A0A5610}"/>
              </a:ext>
            </a:extLst>
          </p:cNvPr>
          <p:cNvSpPr/>
          <p:nvPr userDrawn="1"/>
        </p:nvSpPr>
        <p:spPr bwMode="auto">
          <a:xfrm>
            <a:off x="-32752" y="-19345"/>
            <a:ext cx="5682849" cy="7598364"/>
          </a:xfrm>
          <a:custGeom>
            <a:avLst/>
            <a:gdLst>
              <a:gd name="connsiteX0" fmla="*/ 2934119 w 8983227"/>
              <a:gd name="connsiteY0" fmla="*/ 5174901 h 5205046"/>
              <a:gd name="connsiteX1" fmla="*/ 8983227 w 8983227"/>
              <a:gd name="connsiteY1" fmla="*/ 0 h 5205046"/>
              <a:gd name="connsiteX2" fmla="*/ 0 w 8983227"/>
              <a:gd name="connsiteY2" fmla="*/ 0 h 5205046"/>
              <a:gd name="connsiteX3" fmla="*/ 20097 w 8983227"/>
              <a:gd name="connsiteY3" fmla="*/ 5205046 h 5205046"/>
              <a:gd name="connsiteX4" fmla="*/ 2934119 w 8983227"/>
              <a:gd name="connsiteY4" fmla="*/ 5174901 h 5205046"/>
              <a:gd name="connsiteX0" fmla="*/ 2934119 w 5711217"/>
              <a:gd name="connsiteY0" fmla="*/ 5183279 h 5213424"/>
              <a:gd name="connsiteX1" fmla="*/ 5711217 w 5711217"/>
              <a:gd name="connsiteY1" fmla="*/ 0 h 5213424"/>
              <a:gd name="connsiteX2" fmla="*/ 0 w 5711217"/>
              <a:gd name="connsiteY2" fmla="*/ 8378 h 5213424"/>
              <a:gd name="connsiteX3" fmla="*/ 20097 w 5711217"/>
              <a:gd name="connsiteY3" fmla="*/ 5213424 h 5213424"/>
              <a:gd name="connsiteX4" fmla="*/ 2934119 w 5711217"/>
              <a:gd name="connsiteY4" fmla="*/ 5183279 h 5213424"/>
              <a:gd name="connsiteX0" fmla="*/ 3843011 w 5711217"/>
              <a:gd name="connsiteY0" fmla="*/ 5225169 h 5225169"/>
              <a:gd name="connsiteX1" fmla="*/ 5711217 w 5711217"/>
              <a:gd name="connsiteY1" fmla="*/ 0 h 5225169"/>
              <a:gd name="connsiteX2" fmla="*/ 0 w 5711217"/>
              <a:gd name="connsiteY2" fmla="*/ 8378 h 5225169"/>
              <a:gd name="connsiteX3" fmla="*/ 20097 w 5711217"/>
              <a:gd name="connsiteY3" fmla="*/ 5213424 h 5225169"/>
              <a:gd name="connsiteX4" fmla="*/ 3843011 w 5711217"/>
              <a:gd name="connsiteY4" fmla="*/ 5225169 h 5225169"/>
              <a:gd name="connsiteX0" fmla="*/ 3843011 w 5446812"/>
              <a:gd name="connsiteY0" fmla="*/ 5216791 h 5216791"/>
              <a:gd name="connsiteX1" fmla="*/ 5446812 w 5446812"/>
              <a:gd name="connsiteY1" fmla="*/ 8378 h 5216791"/>
              <a:gd name="connsiteX2" fmla="*/ 0 w 5446812"/>
              <a:gd name="connsiteY2" fmla="*/ 0 h 5216791"/>
              <a:gd name="connsiteX3" fmla="*/ 20097 w 5446812"/>
              <a:gd name="connsiteY3" fmla="*/ 5205046 h 5216791"/>
              <a:gd name="connsiteX4" fmla="*/ 3843011 w 5446812"/>
              <a:gd name="connsiteY4" fmla="*/ 5216791 h 5216791"/>
              <a:gd name="connsiteX0" fmla="*/ 3843011 w 4860164"/>
              <a:gd name="connsiteY0" fmla="*/ 5216791 h 5216791"/>
              <a:gd name="connsiteX1" fmla="*/ 4860164 w 4860164"/>
              <a:gd name="connsiteY1" fmla="*/ 16756 h 5216791"/>
              <a:gd name="connsiteX2" fmla="*/ 0 w 4860164"/>
              <a:gd name="connsiteY2" fmla="*/ 0 h 5216791"/>
              <a:gd name="connsiteX3" fmla="*/ 20097 w 4860164"/>
              <a:gd name="connsiteY3" fmla="*/ 5205046 h 5216791"/>
              <a:gd name="connsiteX4" fmla="*/ 3843011 w 4860164"/>
              <a:gd name="connsiteY4" fmla="*/ 5216791 h 5216791"/>
              <a:gd name="connsiteX0" fmla="*/ 4074365 w 4860164"/>
              <a:gd name="connsiteY0" fmla="*/ 5233547 h 5233547"/>
              <a:gd name="connsiteX1" fmla="*/ 4860164 w 4860164"/>
              <a:gd name="connsiteY1" fmla="*/ 16756 h 5233547"/>
              <a:gd name="connsiteX2" fmla="*/ 0 w 4860164"/>
              <a:gd name="connsiteY2" fmla="*/ 0 h 5233547"/>
              <a:gd name="connsiteX3" fmla="*/ 20097 w 4860164"/>
              <a:gd name="connsiteY3" fmla="*/ 5205046 h 5233547"/>
              <a:gd name="connsiteX4" fmla="*/ 4074365 w 4860164"/>
              <a:gd name="connsiteY4" fmla="*/ 5233547 h 5233547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20097 w 4860164"/>
              <a:gd name="connsiteY3" fmla="*/ 5213424 h 5241925"/>
              <a:gd name="connsiteX4" fmla="*/ 4074365 w 4860164"/>
              <a:gd name="connsiteY4" fmla="*/ 5241925 h 524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0164" h="5241925">
                <a:moveTo>
                  <a:pt x="4074365" y="5241925"/>
                </a:moveTo>
                <a:lnTo>
                  <a:pt x="4860164" y="0"/>
                </a:lnTo>
                <a:lnTo>
                  <a:pt x="0" y="8378"/>
                </a:lnTo>
                <a:lnTo>
                  <a:pt x="20097" y="5213424"/>
                </a:lnTo>
                <a:lnTo>
                  <a:pt x="4074365" y="5241925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274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F8D598E7-107A-6A48-83C6-E328FB565865}"/>
              </a:ext>
            </a:extLst>
          </p:cNvPr>
          <p:cNvSpPr/>
          <p:nvPr userDrawn="1"/>
        </p:nvSpPr>
        <p:spPr bwMode="auto">
          <a:xfrm>
            <a:off x="-32752" y="-7465"/>
            <a:ext cx="5319826" cy="7605829"/>
          </a:xfrm>
          <a:custGeom>
            <a:avLst/>
            <a:gdLst>
              <a:gd name="connsiteX0" fmla="*/ 7063992 w 7063992"/>
              <a:gd name="connsiteY0" fmla="*/ 10048 h 5215094"/>
              <a:gd name="connsiteX1" fmla="*/ 4260501 w 7063992"/>
              <a:gd name="connsiteY1" fmla="*/ 5215094 h 5215094"/>
              <a:gd name="connsiteX2" fmla="*/ 0 w 7063992"/>
              <a:gd name="connsiteY2" fmla="*/ 5194997 h 5215094"/>
              <a:gd name="connsiteX3" fmla="*/ 10049 w 7063992"/>
              <a:gd name="connsiteY3" fmla="*/ 0 h 5215094"/>
              <a:gd name="connsiteX4" fmla="*/ 7063992 w 7063992"/>
              <a:gd name="connsiteY4" fmla="*/ 10048 h 5215094"/>
              <a:gd name="connsiteX0" fmla="*/ 4758713 w 4758713"/>
              <a:gd name="connsiteY0" fmla="*/ 1670 h 5215094"/>
              <a:gd name="connsiteX1" fmla="*/ 4260501 w 4758713"/>
              <a:gd name="connsiteY1" fmla="*/ 5215094 h 5215094"/>
              <a:gd name="connsiteX2" fmla="*/ 0 w 4758713"/>
              <a:gd name="connsiteY2" fmla="*/ 5194997 h 5215094"/>
              <a:gd name="connsiteX3" fmla="*/ 10049 w 4758713"/>
              <a:gd name="connsiteY3" fmla="*/ 0 h 5215094"/>
              <a:gd name="connsiteX4" fmla="*/ 4758713 w 4758713"/>
              <a:gd name="connsiteY4" fmla="*/ 1670 h 5215094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194997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211753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386894 w 4516644"/>
              <a:gd name="connsiteY0" fmla="*/ 60314 h 5223472"/>
              <a:gd name="connsiteX1" fmla="*/ 4516644 w 4516644"/>
              <a:gd name="connsiteY1" fmla="*/ 5223472 h 5223472"/>
              <a:gd name="connsiteX2" fmla="*/ 0 w 4516644"/>
              <a:gd name="connsiteY2" fmla="*/ 5211753 h 5223472"/>
              <a:gd name="connsiteX3" fmla="*/ 10049 w 4516644"/>
              <a:gd name="connsiteY3" fmla="*/ 0 h 5223472"/>
              <a:gd name="connsiteX4" fmla="*/ 4386894 w 4516644"/>
              <a:gd name="connsiteY4" fmla="*/ 60314 h 5223472"/>
              <a:gd name="connsiteX0" fmla="*/ 4386894 w 4549695"/>
              <a:gd name="connsiteY0" fmla="*/ 60314 h 5240227"/>
              <a:gd name="connsiteX1" fmla="*/ 4549695 w 4549695"/>
              <a:gd name="connsiteY1" fmla="*/ 5240227 h 5240227"/>
              <a:gd name="connsiteX2" fmla="*/ 0 w 4549695"/>
              <a:gd name="connsiteY2" fmla="*/ 5211753 h 5240227"/>
              <a:gd name="connsiteX3" fmla="*/ 10049 w 4549695"/>
              <a:gd name="connsiteY3" fmla="*/ 0 h 5240227"/>
              <a:gd name="connsiteX4" fmla="*/ 4386894 w 4549695"/>
              <a:gd name="connsiteY4" fmla="*/ 60314 h 5240227"/>
              <a:gd name="connsiteX0" fmla="*/ 4370369 w 4549695"/>
              <a:gd name="connsiteY0" fmla="*/ 0 h 5246934"/>
              <a:gd name="connsiteX1" fmla="*/ 4549695 w 4549695"/>
              <a:gd name="connsiteY1" fmla="*/ 5246934 h 5246934"/>
              <a:gd name="connsiteX2" fmla="*/ 0 w 4549695"/>
              <a:gd name="connsiteY2" fmla="*/ 5218460 h 5246934"/>
              <a:gd name="connsiteX3" fmla="*/ 10049 w 4549695"/>
              <a:gd name="connsiteY3" fmla="*/ 6707 h 5246934"/>
              <a:gd name="connsiteX4" fmla="*/ 4370369 w 4549695"/>
              <a:gd name="connsiteY4" fmla="*/ 0 h 524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9695" h="5246934">
                <a:moveTo>
                  <a:pt x="4370369" y="0"/>
                </a:moveTo>
                <a:lnTo>
                  <a:pt x="4549695" y="5246934"/>
                </a:lnTo>
                <a:lnTo>
                  <a:pt x="0" y="5218460"/>
                </a:lnTo>
                <a:cubicBezTo>
                  <a:pt x="3350" y="3486794"/>
                  <a:pt x="6699" y="1738373"/>
                  <a:pt x="10049" y="6707"/>
                </a:cubicBezTo>
                <a:lnTo>
                  <a:pt x="4370369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274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CDE33B-C6EC-4240-ACD7-54DB3E2617ED}"/>
              </a:ext>
            </a:extLst>
          </p:cNvPr>
          <p:cNvSpPr/>
          <p:nvPr userDrawn="1"/>
        </p:nvSpPr>
        <p:spPr>
          <a:xfrm>
            <a:off x="346342" y="6879189"/>
            <a:ext cx="5255517" cy="236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936" b="0" i="0">
                <a:solidFill>
                  <a:schemeClr val="bg1"/>
                </a:solidFill>
                <a:effectLst/>
                <a:latin typeface="Calibri" charset="0"/>
              </a:rPr>
              <a:t>This Document is the Property of Access UK Limited Classification - Restricted</a:t>
            </a:r>
            <a:endParaRPr lang="en-US" sz="936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62A2D5E-7DB8-5A4F-936F-D29328D249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545" y="2229351"/>
            <a:ext cx="4563676" cy="708810"/>
          </a:xfrm>
          <a:prstGeom prst="rect">
            <a:avLst/>
          </a:prstGeom>
          <a:noFill/>
        </p:spPr>
        <p:txBody>
          <a:bodyPr anchor="b"/>
          <a:lstStyle>
            <a:lvl1pPr marL="11138" indent="0" algn="l">
              <a:tabLst/>
              <a:defRPr sz="3157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2B38CCD-3FD8-0C41-95E7-E6DF78DA0DA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55545" y="3248416"/>
            <a:ext cx="4563676" cy="31324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rgbClr val="E40040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326F6C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430F27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9CA3511-ED38-C64C-AF34-342FC6E391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4382" y="5848984"/>
            <a:ext cx="2818963" cy="17216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6D4588-9AA9-414C-A24A-13AC29BA19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102" y="157466"/>
            <a:ext cx="3158449" cy="34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5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B61E299-77F0-45AA-84A1-FD2E70BB4A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6431" y="3537976"/>
            <a:ext cx="5638950" cy="48372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lang="en-US" sz="2800" b="1" kern="1200" dirty="0" smtClean="0">
                <a:solidFill>
                  <a:schemeClr val="accent1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defRPr>
            </a:lvl1pPr>
          </a:lstStyle>
          <a:p>
            <a:r>
              <a:rPr lang="en-US"/>
              <a:t>Click to edit presentation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040487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Pag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3">
            <a:extLst>
              <a:ext uri="{FF2B5EF4-FFF2-40B4-BE49-F238E27FC236}">
                <a16:creationId xmlns:a16="http://schemas.microsoft.com/office/drawing/2014/main" id="{05615216-8458-2E4B-B08D-914E29650A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0927" y="3491"/>
            <a:ext cx="5820886" cy="7559386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156E6E25-6DF1-F047-BC62-43FE3A0A5610}"/>
              </a:ext>
            </a:extLst>
          </p:cNvPr>
          <p:cNvSpPr/>
          <p:nvPr userDrawn="1"/>
        </p:nvSpPr>
        <p:spPr bwMode="auto">
          <a:xfrm>
            <a:off x="-32752" y="-19345"/>
            <a:ext cx="5682849" cy="7598364"/>
          </a:xfrm>
          <a:custGeom>
            <a:avLst/>
            <a:gdLst>
              <a:gd name="connsiteX0" fmla="*/ 2934119 w 8983227"/>
              <a:gd name="connsiteY0" fmla="*/ 5174901 h 5205046"/>
              <a:gd name="connsiteX1" fmla="*/ 8983227 w 8983227"/>
              <a:gd name="connsiteY1" fmla="*/ 0 h 5205046"/>
              <a:gd name="connsiteX2" fmla="*/ 0 w 8983227"/>
              <a:gd name="connsiteY2" fmla="*/ 0 h 5205046"/>
              <a:gd name="connsiteX3" fmla="*/ 20097 w 8983227"/>
              <a:gd name="connsiteY3" fmla="*/ 5205046 h 5205046"/>
              <a:gd name="connsiteX4" fmla="*/ 2934119 w 8983227"/>
              <a:gd name="connsiteY4" fmla="*/ 5174901 h 5205046"/>
              <a:gd name="connsiteX0" fmla="*/ 2934119 w 5711217"/>
              <a:gd name="connsiteY0" fmla="*/ 5183279 h 5213424"/>
              <a:gd name="connsiteX1" fmla="*/ 5711217 w 5711217"/>
              <a:gd name="connsiteY1" fmla="*/ 0 h 5213424"/>
              <a:gd name="connsiteX2" fmla="*/ 0 w 5711217"/>
              <a:gd name="connsiteY2" fmla="*/ 8378 h 5213424"/>
              <a:gd name="connsiteX3" fmla="*/ 20097 w 5711217"/>
              <a:gd name="connsiteY3" fmla="*/ 5213424 h 5213424"/>
              <a:gd name="connsiteX4" fmla="*/ 2934119 w 5711217"/>
              <a:gd name="connsiteY4" fmla="*/ 5183279 h 5213424"/>
              <a:gd name="connsiteX0" fmla="*/ 3843011 w 5711217"/>
              <a:gd name="connsiteY0" fmla="*/ 5225169 h 5225169"/>
              <a:gd name="connsiteX1" fmla="*/ 5711217 w 5711217"/>
              <a:gd name="connsiteY1" fmla="*/ 0 h 5225169"/>
              <a:gd name="connsiteX2" fmla="*/ 0 w 5711217"/>
              <a:gd name="connsiteY2" fmla="*/ 8378 h 5225169"/>
              <a:gd name="connsiteX3" fmla="*/ 20097 w 5711217"/>
              <a:gd name="connsiteY3" fmla="*/ 5213424 h 5225169"/>
              <a:gd name="connsiteX4" fmla="*/ 3843011 w 5711217"/>
              <a:gd name="connsiteY4" fmla="*/ 5225169 h 5225169"/>
              <a:gd name="connsiteX0" fmla="*/ 3843011 w 5446812"/>
              <a:gd name="connsiteY0" fmla="*/ 5216791 h 5216791"/>
              <a:gd name="connsiteX1" fmla="*/ 5446812 w 5446812"/>
              <a:gd name="connsiteY1" fmla="*/ 8378 h 5216791"/>
              <a:gd name="connsiteX2" fmla="*/ 0 w 5446812"/>
              <a:gd name="connsiteY2" fmla="*/ 0 h 5216791"/>
              <a:gd name="connsiteX3" fmla="*/ 20097 w 5446812"/>
              <a:gd name="connsiteY3" fmla="*/ 5205046 h 5216791"/>
              <a:gd name="connsiteX4" fmla="*/ 3843011 w 5446812"/>
              <a:gd name="connsiteY4" fmla="*/ 5216791 h 5216791"/>
              <a:gd name="connsiteX0" fmla="*/ 3843011 w 4860164"/>
              <a:gd name="connsiteY0" fmla="*/ 5216791 h 5216791"/>
              <a:gd name="connsiteX1" fmla="*/ 4860164 w 4860164"/>
              <a:gd name="connsiteY1" fmla="*/ 16756 h 5216791"/>
              <a:gd name="connsiteX2" fmla="*/ 0 w 4860164"/>
              <a:gd name="connsiteY2" fmla="*/ 0 h 5216791"/>
              <a:gd name="connsiteX3" fmla="*/ 20097 w 4860164"/>
              <a:gd name="connsiteY3" fmla="*/ 5205046 h 5216791"/>
              <a:gd name="connsiteX4" fmla="*/ 3843011 w 4860164"/>
              <a:gd name="connsiteY4" fmla="*/ 5216791 h 5216791"/>
              <a:gd name="connsiteX0" fmla="*/ 4074365 w 4860164"/>
              <a:gd name="connsiteY0" fmla="*/ 5233547 h 5233547"/>
              <a:gd name="connsiteX1" fmla="*/ 4860164 w 4860164"/>
              <a:gd name="connsiteY1" fmla="*/ 16756 h 5233547"/>
              <a:gd name="connsiteX2" fmla="*/ 0 w 4860164"/>
              <a:gd name="connsiteY2" fmla="*/ 0 h 5233547"/>
              <a:gd name="connsiteX3" fmla="*/ 20097 w 4860164"/>
              <a:gd name="connsiteY3" fmla="*/ 5205046 h 5233547"/>
              <a:gd name="connsiteX4" fmla="*/ 4074365 w 4860164"/>
              <a:gd name="connsiteY4" fmla="*/ 5233547 h 5233547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20097 w 4860164"/>
              <a:gd name="connsiteY3" fmla="*/ 5213424 h 5241925"/>
              <a:gd name="connsiteX4" fmla="*/ 4074365 w 4860164"/>
              <a:gd name="connsiteY4" fmla="*/ 5241925 h 524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0164" h="5241925">
                <a:moveTo>
                  <a:pt x="4074365" y="5241925"/>
                </a:moveTo>
                <a:lnTo>
                  <a:pt x="4860164" y="0"/>
                </a:lnTo>
                <a:lnTo>
                  <a:pt x="0" y="8378"/>
                </a:lnTo>
                <a:lnTo>
                  <a:pt x="20097" y="5213424"/>
                </a:lnTo>
                <a:lnTo>
                  <a:pt x="4074365" y="5241925"/>
                </a:lnTo>
                <a:close/>
              </a:path>
            </a:pathLst>
          </a:custGeom>
          <a:solidFill>
            <a:srgbClr val="E3003F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274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F8D598E7-107A-6A48-83C6-E328FB565865}"/>
              </a:ext>
            </a:extLst>
          </p:cNvPr>
          <p:cNvSpPr/>
          <p:nvPr userDrawn="1"/>
        </p:nvSpPr>
        <p:spPr bwMode="auto">
          <a:xfrm>
            <a:off x="-32752" y="-7465"/>
            <a:ext cx="5319826" cy="7605829"/>
          </a:xfrm>
          <a:custGeom>
            <a:avLst/>
            <a:gdLst>
              <a:gd name="connsiteX0" fmla="*/ 7063992 w 7063992"/>
              <a:gd name="connsiteY0" fmla="*/ 10048 h 5215094"/>
              <a:gd name="connsiteX1" fmla="*/ 4260501 w 7063992"/>
              <a:gd name="connsiteY1" fmla="*/ 5215094 h 5215094"/>
              <a:gd name="connsiteX2" fmla="*/ 0 w 7063992"/>
              <a:gd name="connsiteY2" fmla="*/ 5194997 h 5215094"/>
              <a:gd name="connsiteX3" fmla="*/ 10049 w 7063992"/>
              <a:gd name="connsiteY3" fmla="*/ 0 h 5215094"/>
              <a:gd name="connsiteX4" fmla="*/ 7063992 w 7063992"/>
              <a:gd name="connsiteY4" fmla="*/ 10048 h 5215094"/>
              <a:gd name="connsiteX0" fmla="*/ 4758713 w 4758713"/>
              <a:gd name="connsiteY0" fmla="*/ 1670 h 5215094"/>
              <a:gd name="connsiteX1" fmla="*/ 4260501 w 4758713"/>
              <a:gd name="connsiteY1" fmla="*/ 5215094 h 5215094"/>
              <a:gd name="connsiteX2" fmla="*/ 0 w 4758713"/>
              <a:gd name="connsiteY2" fmla="*/ 5194997 h 5215094"/>
              <a:gd name="connsiteX3" fmla="*/ 10049 w 4758713"/>
              <a:gd name="connsiteY3" fmla="*/ 0 h 5215094"/>
              <a:gd name="connsiteX4" fmla="*/ 4758713 w 4758713"/>
              <a:gd name="connsiteY4" fmla="*/ 1670 h 5215094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194997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211753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386894 w 4516644"/>
              <a:gd name="connsiteY0" fmla="*/ 60314 h 5223472"/>
              <a:gd name="connsiteX1" fmla="*/ 4516644 w 4516644"/>
              <a:gd name="connsiteY1" fmla="*/ 5223472 h 5223472"/>
              <a:gd name="connsiteX2" fmla="*/ 0 w 4516644"/>
              <a:gd name="connsiteY2" fmla="*/ 5211753 h 5223472"/>
              <a:gd name="connsiteX3" fmla="*/ 10049 w 4516644"/>
              <a:gd name="connsiteY3" fmla="*/ 0 h 5223472"/>
              <a:gd name="connsiteX4" fmla="*/ 4386894 w 4516644"/>
              <a:gd name="connsiteY4" fmla="*/ 60314 h 5223472"/>
              <a:gd name="connsiteX0" fmla="*/ 4386894 w 4549695"/>
              <a:gd name="connsiteY0" fmla="*/ 60314 h 5240227"/>
              <a:gd name="connsiteX1" fmla="*/ 4549695 w 4549695"/>
              <a:gd name="connsiteY1" fmla="*/ 5240227 h 5240227"/>
              <a:gd name="connsiteX2" fmla="*/ 0 w 4549695"/>
              <a:gd name="connsiteY2" fmla="*/ 5211753 h 5240227"/>
              <a:gd name="connsiteX3" fmla="*/ 10049 w 4549695"/>
              <a:gd name="connsiteY3" fmla="*/ 0 h 5240227"/>
              <a:gd name="connsiteX4" fmla="*/ 4386894 w 4549695"/>
              <a:gd name="connsiteY4" fmla="*/ 60314 h 5240227"/>
              <a:gd name="connsiteX0" fmla="*/ 4370369 w 4549695"/>
              <a:gd name="connsiteY0" fmla="*/ 0 h 5246934"/>
              <a:gd name="connsiteX1" fmla="*/ 4549695 w 4549695"/>
              <a:gd name="connsiteY1" fmla="*/ 5246934 h 5246934"/>
              <a:gd name="connsiteX2" fmla="*/ 0 w 4549695"/>
              <a:gd name="connsiteY2" fmla="*/ 5218460 h 5246934"/>
              <a:gd name="connsiteX3" fmla="*/ 10049 w 4549695"/>
              <a:gd name="connsiteY3" fmla="*/ 6707 h 5246934"/>
              <a:gd name="connsiteX4" fmla="*/ 4370369 w 4549695"/>
              <a:gd name="connsiteY4" fmla="*/ 0 h 524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9695" h="5246934">
                <a:moveTo>
                  <a:pt x="4370369" y="0"/>
                </a:moveTo>
                <a:lnTo>
                  <a:pt x="4549695" y="5246934"/>
                </a:lnTo>
                <a:lnTo>
                  <a:pt x="0" y="5218460"/>
                </a:lnTo>
                <a:cubicBezTo>
                  <a:pt x="3350" y="3486794"/>
                  <a:pt x="6699" y="1738373"/>
                  <a:pt x="10049" y="6707"/>
                </a:cubicBezTo>
                <a:lnTo>
                  <a:pt x="4370369" y="0"/>
                </a:lnTo>
                <a:close/>
              </a:path>
            </a:pathLst>
          </a:custGeom>
          <a:solidFill>
            <a:srgbClr val="E300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274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CDE33B-C6EC-4240-ACD7-54DB3E2617ED}"/>
              </a:ext>
            </a:extLst>
          </p:cNvPr>
          <p:cNvSpPr/>
          <p:nvPr userDrawn="1"/>
        </p:nvSpPr>
        <p:spPr>
          <a:xfrm>
            <a:off x="346342" y="6879189"/>
            <a:ext cx="5255517" cy="236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936" b="0" i="0">
                <a:solidFill>
                  <a:schemeClr val="bg1"/>
                </a:solidFill>
                <a:effectLst/>
                <a:latin typeface="Calibri" charset="0"/>
              </a:rPr>
              <a:t>This Document is the Property of Access UK Limited Classification - Restricted</a:t>
            </a:r>
            <a:endParaRPr lang="en-US" sz="936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E0757E1-85D3-EE4F-8584-1355ED8960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545" y="2229351"/>
            <a:ext cx="4563676" cy="708810"/>
          </a:xfrm>
          <a:prstGeom prst="rect">
            <a:avLst/>
          </a:prstGeom>
          <a:noFill/>
        </p:spPr>
        <p:txBody>
          <a:bodyPr anchor="b"/>
          <a:lstStyle>
            <a:lvl1pPr marL="11138" indent="0" algn="l">
              <a:tabLst/>
              <a:defRPr sz="3157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9F914E5-158C-064E-8FFC-901A059DA68D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55545" y="3248416"/>
            <a:ext cx="4563676" cy="31324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53BAB3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430F27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2D2BEA5-E70D-BB4C-B420-FDFCE6C788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4382" y="5848984"/>
            <a:ext cx="2818963" cy="17216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E5BD6F-7F52-154A-9E21-B14EEE7DC9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102" y="157466"/>
            <a:ext cx="3158449" cy="34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3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Pag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3">
            <a:extLst>
              <a:ext uri="{FF2B5EF4-FFF2-40B4-BE49-F238E27FC236}">
                <a16:creationId xmlns:a16="http://schemas.microsoft.com/office/drawing/2014/main" id="{CA318799-F063-06D0-D1E9-317D8DBC92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95056" y="-7111"/>
            <a:ext cx="9096757" cy="7548424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156E6E25-6DF1-F047-BC62-43FE3A0A5610}"/>
              </a:ext>
            </a:extLst>
          </p:cNvPr>
          <p:cNvSpPr/>
          <p:nvPr userDrawn="1"/>
        </p:nvSpPr>
        <p:spPr bwMode="auto">
          <a:xfrm>
            <a:off x="-32752" y="-19345"/>
            <a:ext cx="5682849" cy="7598364"/>
          </a:xfrm>
          <a:custGeom>
            <a:avLst/>
            <a:gdLst>
              <a:gd name="connsiteX0" fmla="*/ 2934119 w 8983227"/>
              <a:gd name="connsiteY0" fmla="*/ 5174901 h 5205046"/>
              <a:gd name="connsiteX1" fmla="*/ 8983227 w 8983227"/>
              <a:gd name="connsiteY1" fmla="*/ 0 h 5205046"/>
              <a:gd name="connsiteX2" fmla="*/ 0 w 8983227"/>
              <a:gd name="connsiteY2" fmla="*/ 0 h 5205046"/>
              <a:gd name="connsiteX3" fmla="*/ 20097 w 8983227"/>
              <a:gd name="connsiteY3" fmla="*/ 5205046 h 5205046"/>
              <a:gd name="connsiteX4" fmla="*/ 2934119 w 8983227"/>
              <a:gd name="connsiteY4" fmla="*/ 5174901 h 5205046"/>
              <a:gd name="connsiteX0" fmla="*/ 2934119 w 5711217"/>
              <a:gd name="connsiteY0" fmla="*/ 5183279 h 5213424"/>
              <a:gd name="connsiteX1" fmla="*/ 5711217 w 5711217"/>
              <a:gd name="connsiteY1" fmla="*/ 0 h 5213424"/>
              <a:gd name="connsiteX2" fmla="*/ 0 w 5711217"/>
              <a:gd name="connsiteY2" fmla="*/ 8378 h 5213424"/>
              <a:gd name="connsiteX3" fmla="*/ 20097 w 5711217"/>
              <a:gd name="connsiteY3" fmla="*/ 5213424 h 5213424"/>
              <a:gd name="connsiteX4" fmla="*/ 2934119 w 5711217"/>
              <a:gd name="connsiteY4" fmla="*/ 5183279 h 5213424"/>
              <a:gd name="connsiteX0" fmla="*/ 3843011 w 5711217"/>
              <a:gd name="connsiteY0" fmla="*/ 5225169 h 5225169"/>
              <a:gd name="connsiteX1" fmla="*/ 5711217 w 5711217"/>
              <a:gd name="connsiteY1" fmla="*/ 0 h 5225169"/>
              <a:gd name="connsiteX2" fmla="*/ 0 w 5711217"/>
              <a:gd name="connsiteY2" fmla="*/ 8378 h 5225169"/>
              <a:gd name="connsiteX3" fmla="*/ 20097 w 5711217"/>
              <a:gd name="connsiteY3" fmla="*/ 5213424 h 5225169"/>
              <a:gd name="connsiteX4" fmla="*/ 3843011 w 5711217"/>
              <a:gd name="connsiteY4" fmla="*/ 5225169 h 5225169"/>
              <a:gd name="connsiteX0" fmla="*/ 3843011 w 5446812"/>
              <a:gd name="connsiteY0" fmla="*/ 5216791 h 5216791"/>
              <a:gd name="connsiteX1" fmla="*/ 5446812 w 5446812"/>
              <a:gd name="connsiteY1" fmla="*/ 8378 h 5216791"/>
              <a:gd name="connsiteX2" fmla="*/ 0 w 5446812"/>
              <a:gd name="connsiteY2" fmla="*/ 0 h 5216791"/>
              <a:gd name="connsiteX3" fmla="*/ 20097 w 5446812"/>
              <a:gd name="connsiteY3" fmla="*/ 5205046 h 5216791"/>
              <a:gd name="connsiteX4" fmla="*/ 3843011 w 5446812"/>
              <a:gd name="connsiteY4" fmla="*/ 5216791 h 5216791"/>
              <a:gd name="connsiteX0" fmla="*/ 3843011 w 4860164"/>
              <a:gd name="connsiteY0" fmla="*/ 5216791 h 5216791"/>
              <a:gd name="connsiteX1" fmla="*/ 4860164 w 4860164"/>
              <a:gd name="connsiteY1" fmla="*/ 16756 h 5216791"/>
              <a:gd name="connsiteX2" fmla="*/ 0 w 4860164"/>
              <a:gd name="connsiteY2" fmla="*/ 0 h 5216791"/>
              <a:gd name="connsiteX3" fmla="*/ 20097 w 4860164"/>
              <a:gd name="connsiteY3" fmla="*/ 5205046 h 5216791"/>
              <a:gd name="connsiteX4" fmla="*/ 3843011 w 4860164"/>
              <a:gd name="connsiteY4" fmla="*/ 5216791 h 5216791"/>
              <a:gd name="connsiteX0" fmla="*/ 4074365 w 4860164"/>
              <a:gd name="connsiteY0" fmla="*/ 5233547 h 5233547"/>
              <a:gd name="connsiteX1" fmla="*/ 4860164 w 4860164"/>
              <a:gd name="connsiteY1" fmla="*/ 16756 h 5233547"/>
              <a:gd name="connsiteX2" fmla="*/ 0 w 4860164"/>
              <a:gd name="connsiteY2" fmla="*/ 0 h 5233547"/>
              <a:gd name="connsiteX3" fmla="*/ 20097 w 4860164"/>
              <a:gd name="connsiteY3" fmla="*/ 5205046 h 5233547"/>
              <a:gd name="connsiteX4" fmla="*/ 4074365 w 4860164"/>
              <a:gd name="connsiteY4" fmla="*/ 5233547 h 5233547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20097 w 4860164"/>
              <a:gd name="connsiteY3" fmla="*/ 5213424 h 5241925"/>
              <a:gd name="connsiteX4" fmla="*/ 4074365 w 4860164"/>
              <a:gd name="connsiteY4" fmla="*/ 5241925 h 524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0164" h="5241925">
                <a:moveTo>
                  <a:pt x="4074365" y="5241925"/>
                </a:moveTo>
                <a:lnTo>
                  <a:pt x="4860164" y="0"/>
                </a:lnTo>
                <a:lnTo>
                  <a:pt x="0" y="8378"/>
                </a:lnTo>
                <a:lnTo>
                  <a:pt x="20097" y="5213424"/>
                </a:lnTo>
                <a:lnTo>
                  <a:pt x="4074365" y="5241925"/>
                </a:lnTo>
                <a:close/>
              </a:path>
            </a:pathLst>
          </a:custGeom>
          <a:solidFill>
            <a:srgbClr val="430F27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274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F8D598E7-107A-6A48-83C6-E328FB565865}"/>
              </a:ext>
            </a:extLst>
          </p:cNvPr>
          <p:cNvSpPr/>
          <p:nvPr userDrawn="1"/>
        </p:nvSpPr>
        <p:spPr bwMode="auto">
          <a:xfrm>
            <a:off x="-32752" y="-7465"/>
            <a:ext cx="5319826" cy="7605829"/>
          </a:xfrm>
          <a:custGeom>
            <a:avLst/>
            <a:gdLst>
              <a:gd name="connsiteX0" fmla="*/ 7063992 w 7063992"/>
              <a:gd name="connsiteY0" fmla="*/ 10048 h 5215094"/>
              <a:gd name="connsiteX1" fmla="*/ 4260501 w 7063992"/>
              <a:gd name="connsiteY1" fmla="*/ 5215094 h 5215094"/>
              <a:gd name="connsiteX2" fmla="*/ 0 w 7063992"/>
              <a:gd name="connsiteY2" fmla="*/ 5194997 h 5215094"/>
              <a:gd name="connsiteX3" fmla="*/ 10049 w 7063992"/>
              <a:gd name="connsiteY3" fmla="*/ 0 h 5215094"/>
              <a:gd name="connsiteX4" fmla="*/ 7063992 w 7063992"/>
              <a:gd name="connsiteY4" fmla="*/ 10048 h 5215094"/>
              <a:gd name="connsiteX0" fmla="*/ 4758713 w 4758713"/>
              <a:gd name="connsiteY0" fmla="*/ 1670 h 5215094"/>
              <a:gd name="connsiteX1" fmla="*/ 4260501 w 4758713"/>
              <a:gd name="connsiteY1" fmla="*/ 5215094 h 5215094"/>
              <a:gd name="connsiteX2" fmla="*/ 0 w 4758713"/>
              <a:gd name="connsiteY2" fmla="*/ 5194997 h 5215094"/>
              <a:gd name="connsiteX3" fmla="*/ 10049 w 4758713"/>
              <a:gd name="connsiteY3" fmla="*/ 0 h 5215094"/>
              <a:gd name="connsiteX4" fmla="*/ 4758713 w 4758713"/>
              <a:gd name="connsiteY4" fmla="*/ 1670 h 5215094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194997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211753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386894 w 4516644"/>
              <a:gd name="connsiteY0" fmla="*/ 60314 h 5223472"/>
              <a:gd name="connsiteX1" fmla="*/ 4516644 w 4516644"/>
              <a:gd name="connsiteY1" fmla="*/ 5223472 h 5223472"/>
              <a:gd name="connsiteX2" fmla="*/ 0 w 4516644"/>
              <a:gd name="connsiteY2" fmla="*/ 5211753 h 5223472"/>
              <a:gd name="connsiteX3" fmla="*/ 10049 w 4516644"/>
              <a:gd name="connsiteY3" fmla="*/ 0 h 5223472"/>
              <a:gd name="connsiteX4" fmla="*/ 4386894 w 4516644"/>
              <a:gd name="connsiteY4" fmla="*/ 60314 h 5223472"/>
              <a:gd name="connsiteX0" fmla="*/ 4386894 w 4549695"/>
              <a:gd name="connsiteY0" fmla="*/ 60314 h 5240227"/>
              <a:gd name="connsiteX1" fmla="*/ 4549695 w 4549695"/>
              <a:gd name="connsiteY1" fmla="*/ 5240227 h 5240227"/>
              <a:gd name="connsiteX2" fmla="*/ 0 w 4549695"/>
              <a:gd name="connsiteY2" fmla="*/ 5211753 h 5240227"/>
              <a:gd name="connsiteX3" fmla="*/ 10049 w 4549695"/>
              <a:gd name="connsiteY3" fmla="*/ 0 h 5240227"/>
              <a:gd name="connsiteX4" fmla="*/ 4386894 w 4549695"/>
              <a:gd name="connsiteY4" fmla="*/ 60314 h 5240227"/>
              <a:gd name="connsiteX0" fmla="*/ 4370369 w 4549695"/>
              <a:gd name="connsiteY0" fmla="*/ 0 h 5246934"/>
              <a:gd name="connsiteX1" fmla="*/ 4549695 w 4549695"/>
              <a:gd name="connsiteY1" fmla="*/ 5246934 h 5246934"/>
              <a:gd name="connsiteX2" fmla="*/ 0 w 4549695"/>
              <a:gd name="connsiteY2" fmla="*/ 5218460 h 5246934"/>
              <a:gd name="connsiteX3" fmla="*/ 10049 w 4549695"/>
              <a:gd name="connsiteY3" fmla="*/ 6707 h 5246934"/>
              <a:gd name="connsiteX4" fmla="*/ 4370369 w 4549695"/>
              <a:gd name="connsiteY4" fmla="*/ 0 h 524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9695" h="5246934">
                <a:moveTo>
                  <a:pt x="4370369" y="0"/>
                </a:moveTo>
                <a:lnTo>
                  <a:pt x="4549695" y="5246934"/>
                </a:lnTo>
                <a:lnTo>
                  <a:pt x="0" y="5218460"/>
                </a:lnTo>
                <a:cubicBezTo>
                  <a:pt x="3350" y="3486794"/>
                  <a:pt x="6699" y="1738373"/>
                  <a:pt x="10049" y="6707"/>
                </a:cubicBezTo>
                <a:lnTo>
                  <a:pt x="4370369" y="0"/>
                </a:lnTo>
                <a:close/>
              </a:path>
            </a:pathLst>
          </a:custGeom>
          <a:solidFill>
            <a:srgbClr val="430F2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indent="0" algn="l">
              <a:tabLst>
                <a:tab pos="1477164" algn="l"/>
              </a:tabLst>
            </a:pPr>
            <a:endParaRPr lang="en-US" sz="3274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CDE33B-C6EC-4240-ACD7-54DB3E2617ED}"/>
              </a:ext>
            </a:extLst>
          </p:cNvPr>
          <p:cNvSpPr/>
          <p:nvPr userDrawn="1"/>
        </p:nvSpPr>
        <p:spPr>
          <a:xfrm>
            <a:off x="346342" y="6879189"/>
            <a:ext cx="5255517" cy="236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936" b="0" i="0">
                <a:solidFill>
                  <a:schemeClr val="bg1"/>
                </a:solidFill>
                <a:effectLst/>
                <a:latin typeface="Calibri" charset="0"/>
              </a:rPr>
              <a:t>This Document is the Property of Access UK Limited Classification - Restricted</a:t>
            </a:r>
            <a:endParaRPr lang="en-US" sz="936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73A848A-3915-0943-BDBF-5DDE6236C8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545" y="2229351"/>
            <a:ext cx="4563676" cy="708810"/>
          </a:xfrm>
          <a:prstGeom prst="rect">
            <a:avLst/>
          </a:prstGeom>
          <a:noFill/>
        </p:spPr>
        <p:txBody>
          <a:bodyPr anchor="b"/>
          <a:lstStyle>
            <a:lvl1pPr marL="11138" indent="0" algn="l">
              <a:tabLst/>
              <a:defRPr sz="3157">
                <a:solidFill>
                  <a:srgbClr val="E300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86A6E7D-B5F1-E74E-A2B2-B52719095F9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55545" y="3248416"/>
            <a:ext cx="4563676" cy="31324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rgbClr val="E40040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53BAB3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6C1940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6CD8AA9-5C75-1C40-9DDA-0746BAC3FD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4382" y="5848984"/>
            <a:ext cx="2818963" cy="17216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65EF8E-E48E-5047-9DEC-2DC9D8B5DFF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102" y="157466"/>
            <a:ext cx="3158449" cy="34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1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Hero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DD838A7-0BCA-A14B-8AF2-D33A4C4C63CD}"/>
              </a:ext>
            </a:extLst>
          </p:cNvPr>
          <p:cNvSpPr/>
          <p:nvPr userDrawn="1"/>
        </p:nvSpPr>
        <p:spPr bwMode="auto">
          <a:xfrm rot="10800000">
            <a:off x="5846642" y="-38689"/>
            <a:ext cx="4851980" cy="7598364"/>
          </a:xfrm>
          <a:custGeom>
            <a:avLst/>
            <a:gdLst>
              <a:gd name="connsiteX0" fmla="*/ 2934119 w 8983227"/>
              <a:gd name="connsiteY0" fmla="*/ 5174901 h 5205046"/>
              <a:gd name="connsiteX1" fmla="*/ 8983227 w 8983227"/>
              <a:gd name="connsiteY1" fmla="*/ 0 h 5205046"/>
              <a:gd name="connsiteX2" fmla="*/ 0 w 8983227"/>
              <a:gd name="connsiteY2" fmla="*/ 0 h 5205046"/>
              <a:gd name="connsiteX3" fmla="*/ 20097 w 8983227"/>
              <a:gd name="connsiteY3" fmla="*/ 5205046 h 5205046"/>
              <a:gd name="connsiteX4" fmla="*/ 2934119 w 8983227"/>
              <a:gd name="connsiteY4" fmla="*/ 5174901 h 5205046"/>
              <a:gd name="connsiteX0" fmla="*/ 2934119 w 5711217"/>
              <a:gd name="connsiteY0" fmla="*/ 5183279 h 5213424"/>
              <a:gd name="connsiteX1" fmla="*/ 5711217 w 5711217"/>
              <a:gd name="connsiteY1" fmla="*/ 0 h 5213424"/>
              <a:gd name="connsiteX2" fmla="*/ 0 w 5711217"/>
              <a:gd name="connsiteY2" fmla="*/ 8378 h 5213424"/>
              <a:gd name="connsiteX3" fmla="*/ 20097 w 5711217"/>
              <a:gd name="connsiteY3" fmla="*/ 5213424 h 5213424"/>
              <a:gd name="connsiteX4" fmla="*/ 2934119 w 5711217"/>
              <a:gd name="connsiteY4" fmla="*/ 5183279 h 5213424"/>
              <a:gd name="connsiteX0" fmla="*/ 3843011 w 5711217"/>
              <a:gd name="connsiteY0" fmla="*/ 5225169 h 5225169"/>
              <a:gd name="connsiteX1" fmla="*/ 5711217 w 5711217"/>
              <a:gd name="connsiteY1" fmla="*/ 0 h 5225169"/>
              <a:gd name="connsiteX2" fmla="*/ 0 w 5711217"/>
              <a:gd name="connsiteY2" fmla="*/ 8378 h 5225169"/>
              <a:gd name="connsiteX3" fmla="*/ 20097 w 5711217"/>
              <a:gd name="connsiteY3" fmla="*/ 5213424 h 5225169"/>
              <a:gd name="connsiteX4" fmla="*/ 3843011 w 5711217"/>
              <a:gd name="connsiteY4" fmla="*/ 5225169 h 5225169"/>
              <a:gd name="connsiteX0" fmla="*/ 3843011 w 5446812"/>
              <a:gd name="connsiteY0" fmla="*/ 5216791 h 5216791"/>
              <a:gd name="connsiteX1" fmla="*/ 5446812 w 5446812"/>
              <a:gd name="connsiteY1" fmla="*/ 8378 h 5216791"/>
              <a:gd name="connsiteX2" fmla="*/ 0 w 5446812"/>
              <a:gd name="connsiteY2" fmla="*/ 0 h 5216791"/>
              <a:gd name="connsiteX3" fmla="*/ 20097 w 5446812"/>
              <a:gd name="connsiteY3" fmla="*/ 5205046 h 5216791"/>
              <a:gd name="connsiteX4" fmla="*/ 3843011 w 5446812"/>
              <a:gd name="connsiteY4" fmla="*/ 5216791 h 5216791"/>
              <a:gd name="connsiteX0" fmla="*/ 3843011 w 4860164"/>
              <a:gd name="connsiteY0" fmla="*/ 5216791 h 5216791"/>
              <a:gd name="connsiteX1" fmla="*/ 4860164 w 4860164"/>
              <a:gd name="connsiteY1" fmla="*/ 16756 h 5216791"/>
              <a:gd name="connsiteX2" fmla="*/ 0 w 4860164"/>
              <a:gd name="connsiteY2" fmla="*/ 0 h 5216791"/>
              <a:gd name="connsiteX3" fmla="*/ 20097 w 4860164"/>
              <a:gd name="connsiteY3" fmla="*/ 5205046 h 5216791"/>
              <a:gd name="connsiteX4" fmla="*/ 3843011 w 4860164"/>
              <a:gd name="connsiteY4" fmla="*/ 5216791 h 5216791"/>
              <a:gd name="connsiteX0" fmla="*/ 4074365 w 4860164"/>
              <a:gd name="connsiteY0" fmla="*/ 5233547 h 5233547"/>
              <a:gd name="connsiteX1" fmla="*/ 4860164 w 4860164"/>
              <a:gd name="connsiteY1" fmla="*/ 16756 h 5233547"/>
              <a:gd name="connsiteX2" fmla="*/ 0 w 4860164"/>
              <a:gd name="connsiteY2" fmla="*/ 0 h 5233547"/>
              <a:gd name="connsiteX3" fmla="*/ 20097 w 4860164"/>
              <a:gd name="connsiteY3" fmla="*/ 5205046 h 5233547"/>
              <a:gd name="connsiteX4" fmla="*/ 4074365 w 4860164"/>
              <a:gd name="connsiteY4" fmla="*/ 5233547 h 5233547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20097 w 4860164"/>
              <a:gd name="connsiteY3" fmla="*/ 5213424 h 5241925"/>
              <a:gd name="connsiteX4" fmla="*/ 4074365 w 4860164"/>
              <a:gd name="connsiteY4" fmla="*/ 5241925 h 5241925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722422 w 4860164"/>
              <a:gd name="connsiteY3" fmla="*/ 5221802 h 5241925"/>
              <a:gd name="connsiteX4" fmla="*/ 4074365 w 4860164"/>
              <a:gd name="connsiteY4" fmla="*/ 5241925 h 5241925"/>
              <a:gd name="connsiteX0" fmla="*/ 3363778 w 4149577"/>
              <a:gd name="connsiteY0" fmla="*/ 5241925 h 5241925"/>
              <a:gd name="connsiteX1" fmla="*/ 4149577 w 4149577"/>
              <a:gd name="connsiteY1" fmla="*/ 0 h 5241925"/>
              <a:gd name="connsiteX2" fmla="*/ 0 w 4149577"/>
              <a:gd name="connsiteY2" fmla="*/ 16756 h 5241925"/>
              <a:gd name="connsiteX3" fmla="*/ 11835 w 4149577"/>
              <a:gd name="connsiteY3" fmla="*/ 5221802 h 5241925"/>
              <a:gd name="connsiteX4" fmla="*/ 3363778 w 4149577"/>
              <a:gd name="connsiteY4" fmla="*/ 5241925 h 524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9577" h="5241925">
                <a:moveTo>
                  <a:pt x="3363778" y="5241925"/>
                </a:moveTo>
                <a:lnTo>
                  <a:pt x="4149577" y="0"/>
                </a:lnTo>
                <a:lnTo>
                  <a:pt x="0" y="16756"/>
                </a:lnTo>
                <a:lnTo>
                  <a:pt x="11835" y="5221802"/>
                </a:lnTo>
                <a:lnTo>
                  <a:pt x="3363778" y="5241925"/>
                </a:lnTo>
                <a:close/>
              </a:path>
            </a:pathLst>
          </a:custGeom>
          <a:solidFill>
            <a:srgbClr val="F1F1F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274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2D679CC-EAB1-4049-B711-9F6D6DD183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91013" y="1166036"/>
            <a:ext cx="2038127" cy="542361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00E022B-0C17-814D-991E-13CF8A246FC7}"/>
              </a:ext>
            </a:extLst>
          </p:cNvPr>
          <p:cNvSpPr/>
          <p:nvPr userDrawn="1"/>
        </p:nvSpPr>
        <p:spPr bwMode="auto">
          <a:xfrm rot="10800000">
            <a:off x="6172803" y="-38689"/>
            <a:ext cx="4525818" cy="7608250"/>
          </a:xfrm>
          <a:custGeom>
            <a:avLst/>
            <a:gdLst>
              <a:gd name="connsiteX0" fmla="*/ 7063992 w 7063992"/>
              <a:gd name="connsiteY0" fmla="*/ 10048 h 5215094"/>
              <a:gd name="connsiteX1" fmla="*/ 4260501 w 7063992"/>
              <a:gd name="connsiteY1" fmla="*/ 5215094 h 5215094"/>
              <a:gd name="connsiteX2" fmla="*/ 0 w 7063992"/>
              <a:gd name="connsiteY2" fmla="*/ 5194997 h 5215094"/>
              <a:gd name="connsiteX3" fmla="*/ 10049 w 7063992"/>
              <a:gd name="connsiteY3" fmla="*/ 0 h 5215094"/>
              <a:gd name="connsiteX4" fmla="*/ 7063992 w 7063992"/>
              <a:gd name="connsiteY4" fmla="*/ 10048 h 5215094"/>
              <a:gd name="connsiteX0" fmla="*/ 4758713 w 4758713"/>
              <a:gd name="connsiteY0" fmla="*/ 1670 h 5215094"/>
              <a:gd name="connsiteX1" fmla="*/ 4260501 w 4758713"/>
              <a:gd name="connsiteY1" fmla="*/ 5215094 h 5215094"/>
              <a:gd name="connsiteX2" fmla="*/ 0 w 4758713"/>
              <a:gd name="connsiteY2" fmla="*/ 5194997 h 5215094"/>
              <a:gd name="connsiteX3" fmla="*/ 10049 w 4758713"/>
              <a:gd name="connsiteY3" fmla="*/ 0 h 5215094"/>
              <a:gd name="connsiteX4" fmla="*/ 4758713 w 4758713"/>
              <a:gd name="connsiteY4" fmla="*/ 1670 h 5215094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194997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211753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386894 w 4516644"/>
              <a:gd name="connsiteY0" fmla="*/ 60314 h 5223472"/>
              <a:gd name="connsiteX1" fmla="*/ 4516644 w 4516644"/>
              <a:gd name="connsiteY1" fmla="*/ 5223472 h 5223472"/>
              <a:gd name="connsiteX2" fmla="*/ 0 w 4516644"/>
              <a:gd name="connsiteY2" fmla="*/ 5211753 h 5223472"/>
              <a:gd name="connsiteX3" fmla="*/ 10049 w 4516644"/>
              <a:gd name="connsiteY3" fmla="*/ 0 h 5223472"/>
              <a:gd name="connsiteX4" fmla="*/ 4386894 w 4516644"/>
              <a:gd name="connsiteY4" fmla="*/ 60314 h 5223472"/>
              <a:gd name="connsiteX0" fmla="*/ 4386894 w 4549695"/>
              <a:gd name="connsiteY0" fmla="*/ 60314 h 5240227"/>
              <a:gd name="connsiteX1" fmla="*/ 4549695 w 4549695"/>
              <a:gd name="connsiteY1" fmla="*/ 5240227 h 5240227"/>
              <a:gd name="connsiteX2" fmla="*/ 0 w 4549695"/>
              <a:gd name="connsiteY2" fmla="*/ 5211753 h 5240227"/>
              <a:gd name="connsiteX3" fmla="*/ 10049 w 4549695"/>
              <a:gd name="connsiteY3" fmla="*/ 0 h 5240227"/>
              <a:gd name="connsiteX4" fmla="*/ 4386894 w 4549695"/>
              <a:gd name="connsiteY4" fmla="*/ 60314 h 5240227"/>
              <a:gd name="connsiteX0" fmla="*/ 4370369 w 4549695"/>
              <a:gd name="connsiteY0" fmla="*/ 0 h 5246934"/>
              <a:gd name="connsiteX1" fmla="*/ 4549695 w 4549695"/>
              <a:gd name="connsiteY1" fmla="*/ 5246934 h 5246934"/>
              <a:gd name="connsiteX2" fmla="*/ 0 w 4549695"/>
              <a:gd name="connsiteY2" fmla="*/ 5218460 h 5246934"/>
              <a:gd name="connsiteX3" fmla="*/ 10049 w 4549695"/>
              <a:gd name="connsiteY3" fmla="*/ 6707 h 5246934"/>
              <a:gd name="connsiteX4" fmla="*/ 4370369 w 4549695"/>
              <a:gd name="connsiteY4" fmla="*/ 0 h 5246934"/>
              <a:gd name="connsiteX0" fmla="*/ 4360331 w 4539657"/>
              <a:gd name="connsiteY0" fmla="*/ 0 h 5246934"/>
              <a:gd name="connsiteX1" fmla="*/ 4539657 w 4539657"/>
              <a:gd name="connsiteY1" fmla="*/ 5246934 h 5246934"/>
              <a:gd name="connsiteX2" fmla="*/ 758388 w 4539657"/>
              <a:gd name="connsiteY2" fmla="*/ 5226838 h 5246934"/>
              <a:gd name="connsiteX3" fmla="*/ 11 w 4539657"/>
              <a:gd name="connsiteY3" fmla="*/ 6707 h 5246934"/>
              <a:gd name="connsiteX4" fmla="*/ 4360331 w 4539657"/>
              <a:gd name="connsiteY4" fmla="*/ 0 h 5246934"/>
              <a:gd name="connsiteX0" fmla="*/ 3601943 w 3781269"/>
              <a:gd name="connsiteY0" fmla="*/ 0 h 5246934"/>
              <a:gd name="connsiteX1" fmla="*/ 3781269 w 3781269"/>
              <a:gd name="connsiteY1" fmla="*/ 5246934 h 5246934"/>
              <a:gd name="connsiteX2" fmla="*/ 0 w 3781269"/>
              <a:gd name="connsiteY2" fmla="*/ 5226838 h 5246934"/>
              <a:gd name="connsiteX3" fmla="*/ 315768 w 3781269"/>
              <a:gd name="connsiteY3" fmla="*/ 23463 h 5246934"/>
              <a:gd name="connsiteX4" fmla="*/ 3601943 w 3781269"/>
              <a:gd name="connsiteY4" fmla="*/ 0 h 5246934"/>
              <a:gd name="connsiteX0" fmla="*/ 3691130 w 3870456"/>
              <a:gd name="connsiteY0" fmla="*/ 1670 h 5248604"/>
              <a:gd name="connsiteX1" fmla="*/ 3870456 w 3870456"/>
              <a:gd name="connsiteY1" fmla="*/ 5248604 h 5248604"/>
              <a:gd name="connsiteX2" fmla="*/ 89187 w 3870456"/>
              <a:gd name="connsiteY2" fmla="*/ 5228508 h 5248604"/>
              <a:gd name="connsiteX3" fmla="*/ 85 w 3870456"/>
              <a:gd name="connsiteY3" fmla="*/ 0 h 5248604"/>
              <a:gd name="connsiteX4" fmla="*/ 3691130 w 3870456"/>
              <a:gd name="connsiteY4" fmla="*/ 1670 h 5248604"/>
              <a:gd name="connsiteX0" fmla="*/ 3691254 w 3870580"/>
              <a:gd name="connsiteY0" fmla="*/ 1670 h 5248604"/>
              <a:gd name="connsiteX1" fmla="*/ 3870580 w 3870580"/>
              <a:gd name="connsiteY1" fmla="*/ 5248604 h 5248604"/>
              <a:gd name="connsiteX2" fmla="*/ 31473 w 3870580"/>
              <a:gd name="connsiteY2" fmla="*/ 5228508 h 5248604"/>
              <a:gd name="connsiteX3" fmla="*/ 209 w 3870580"/>
              <a:gd name="connsiteY3" fmla="*/ 0 h 5248604"/>
              <a:gd name="connsiteX4" fmla="*/ 3691254 w 3870580"/>
              <a:gd name="connsiteY4" fmla="*/ 1670 h 5248604"/>
              <a:gd name="connsiteX0" fmla="*/ 3691307 w 3870633"/>
              <a:gd name="connsiteY0" fmla="*/ 1670 h 5248604"/>
              <a:gd name="connsiteX1" fmla="*/ 3870633 w 3870633"/>
              <a:gd name="connsiteY1" fmla="*/ 5248604 h 5248604"/>
              <a:gd name="connsiteX2" fmla="*/ 31526 w 3870633"/>
              <a:gd name="connsiteY2" fmla="*/ 5228508 h 5248604"/>
              <a:gd name="connsiteX3" fmla="*/ 262 w 3870633"/>
              <a:gd name="connsiteY3" fmla="*/ 0 h 5248604"/>
              <a:gd name="connsiteX4" fmla="*/ 3691307 w 3870633"/>
              <a:gd name="connsiteY4" fmla="*/ 1670 h 5248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0633" h="5248604">
                <a:moveTo>
                  <a:pt x="3691307" y="1670"/>
                </a:moveTo>
                <a:lnTo>
                  <a:pt x="3870633" y="5248604"/>
                </a:lnTo>
                <a:lnTo>
                  <a:pt x="31526" y="5228508"/>
                </a:lnTo>
                <a:cubicBezTo>
                  <a:pt x="26614" y="3496843"/>
                  <a:pt x="-3088" y="1731666"/>
                  <a:pt x="262" y="0"/>
                </a:cubicBezTo>
                <a:lnTo>
                  <a:pt x="3691307" y="1670"/>
                </a:lnTo>
                <a:close/>
              </a:path>
            </a:pathLst>
          </a:custGeom>
          <a:solidFill>
            <a:srgbClr val="F1F1F2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274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DACB1F-1045-344C-887E-DCF936EA0C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1352" y="351949"/>
            <a:ext cx="4017449" cy="755967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E0AFA7-0F30-124E-9594-D18842C005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545" y="2229351"/>
            <a:ext cx="4563676" cy="708810"/>
          </a:xfrm>
          <a:prstGeom prst="rect">
            <a:avLst/>
          </a:prstGeom>
          <a:noFill/>
        </p:spPr>
        <p:txBody>
          <a:bodyPr anchor="b"/>
          <a:lstStyle>
            <a:lvl1pPr marL="11138" indent="0" algn="l">
              <a:tabLst/>
              <a:defRPr sz="3157">
                <a:solidFill>
                  <a:srgbClr val="E300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FA2C153-9B77-AB49-BA76-3F44C95FDA1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55545" y="3248416"/>
            <a:ext cx="4563676" cy="3132463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A91BFF-3AD7-1840-B7BA-9A58ED6F5C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4382" y="5848984"/>
            <a:ext cx="2818963" cy="17216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784C4D-DC67-0345-ADE4-F0884B4320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02" y="157466"/>
            <a:ext cx="3158449" cy="34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06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vice Hero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DD838A7-0BCA-A14B-8AF2-D33A4C4C63CD}"/>
              </a:ext>
            </a:extLst>
          </p:cNvPr>
          <p:cNvSpPr/>
          <p:nvPr userDrawn="1"/>
        </p:nvSpPr>
        <p:spPr bwMode="auto">
          <a:xfrm rot="10800000">
            <a:off x="5846642" y="-38689"/>
            <a:ext cx="4851980" cy="7598364"/>
          </a:xfrm>
          <a:custGeom>
            <a:avLst/>
            <a:gdLst>
              <a:gd name="connsiteX0" fmla="*/ 2934119 w 8983227"/>
              <a:gd name="connsiteY0" fmla="*/ 5174901 h 5205046"/>
              <a:gd name="connsiteX1" fmla="*/ 8983227 w 8983227"/>
              <a:gd name="connsiteY1" fmla="*/ 0 h 5205046"/>
              <a:gd name="connsiteX2" fmla="*/ 0 w 8983227"/>
              <a:gd name="connsiteY2" fmla="*/ 0 h 5205046"/>
              <a:gd name="connsiteX3" fmla="*/ 20097 w 8983227"/>
              <a:gd name="connsiteY3" fmla="*/ 5205046 h 5205046"/>
              <a:gd name="connsiteX4" fmla="*/ 2934119 w 8983227"/>
              <a:gd name="connsiteY4" fmla="*/ 5174901 h 5205046"/>
              <a:gd name="connsiteX0" fmla="*/ 2934119 w 5711217"/>
              <a:gd name="connsiteY0" fmla="*/ 5183279 h 5213424"/>
              <a:gd name="connsiteX1" fmla="*/ 5711217 w 5711217"/>
              <a:gd name="connsiteY1" fmla="*/ 0 h 5213424"/>
              <a:gd name="connsiteX2" fmla="*/ 0 w 5711217"/>
              <a:gd name="connsiteY2" fmla="*/ 8378 h 5213424"/>
              <a:gd name="connsiteX3" fmla="*/ 20097 w 5711217"/>
              <a:gd name="connsiteY3" fmla="*/ 5213424 h 5213424"/>
              <a:gd name="connsiteX4" fmla="*/ 2934119 w 5711217"/>
              <a:gd name="connsiteY4" fmla="*/ 5183279 h 5213424"/>
              <a:gd name="connsiteX0" fmla="*/ 3843011 w 5711217"/>
              <a:gd name="connsiteY0" fmla="*/ 5225169 h 5225169"/>
              <a:gd name="connsiteX1" fmla="*/ 5711217 w 5711217"/>
              <a:gd name="connsiteY1" fmla="*/ 0 h 5225169"/>
              <a:gd name="connsiteX2" fmla="*/ 0 w 5711217"/>
              <a:gd name="connsiteY2" fmla="*/ 8378 h 5225169"/>
              <a:gd name="connsiteX3" fmla="*/ 20097 w 5711217"/>
              <a:gd name="connsiteY3" fmla="*/ 5213424 h 5225169"/>
              <a:gd name="connsiteX4" fmla="*/ 3843011 w 5711217"/>
              <a:gd name="connsiteY4" fmla="*/ 5225169 h 5225169"/>
              <a:gd name="connsiteX0" fmla="*/ 3843011 w 5446812"/>
              <a:gd name="connsiteY0" fmla="*/ 5216791 h 5216791"/>
              <a:gd name="connsiteX1" fmla="*/ 5446812 w 5446812"/>
              <a:gd name="connsiteY1" fmla="*/ 8378 h 5216791"/>
              <a:gd name="connsiteX2" fmla="*/ 0 w 5446812"/>
              <a:gd name="connsiteY2" fmla="*/ 0 h 5216791"/>
              <a:gd name="connsiteX3" fmla="*/ 20097 w 5446812"/>
              <a:gd name="connsiteY3" fmla="*/ 5205046 h 5216791"/>
              <a:gd name="connsiteX4" fmla="*/ 3843011 w 5446812"/>
              <a:gd name="connsiteY4" fmla="*/ 5216791 h 5216791"/>
              <a:gd name="connsiteX0" fmla="*/ 3843011 w 4860164"/>
              <a:gd name="connsiteY0" fmla="*/ 5216791 h 5216791"/>
              <a:gd name="connsiteX1" fmla="*/ 4860164 w 4860164"/>
              <a:gd name="connsiteY1" fmla="*/ 16756 h 5216791"/>
              <a:gd name="connsiteX2" fmla="*/ 0 w 4860164"/>
              <a:gd name="connsiteY2" fmla="*/ 0 h 5216791"/>
              <a:gd name="connsiteX3" fmla="*/ 20097 w 4860164"/>
              <a:gd name="connsiteY3" fmla="*/ 5205046 h 5216791"/>
              <a:gd name="connsiteX4" fmla="*/ 3843011 w 4860164"/>
              <a:gd name="connsiteY4" fmla="*/ 5216791 h 5216791"/>
              <a:gd name="connsiteX0" fmla="*/ 4074365 w 4860164"/>
              <a:gd name="connsiteY0" fmla="*/ 5233547 h 5233547"/>
              <a:gd name="connsiteX1" fmla="*/ 4860164 w 4860164"/>
              <a:gd name="connsiteY1" fmla="*/ 16756 h 5233547"/>
              <a:gd name="connsiteX2" fmla="*/ 0 w 4860164"/>
              <a:gd name="connsiteY2" fmla="*/ 0 h 5233547"/>
              <a:gd name="connsiteX3" fmla="*/ 20097 w 4860164"/>
              <a:gd name="connsiteY3" fmla="*/ 5205046 h 5233547"/>
              <a:gd name="connsiteX4" fmla="*/ 4074365 w 4860164"/>
              <a:gd name="connsiteY4" fmla="*/ 5233547 h 5233547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20097 w 4860164"/>
              <a:gd name="connsiteY3" fmla="*/ 5213424 h 5241925"/>
              <a:gd name="connsiteX4" fmla="*/ 4074365 w 4860164"/>
              <a:gd name="connsiteY4" fmla="*/ 5241925 h 5241925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722422 w 4860164"/>
              <a:gd name="connsiteY3" fmla="*/ 5221802 h 5241925"/>
              <a:gd name="connsiteX4" fmla="*/ 4074365 w 4860164"/>
              <a:gd name="connsiteY4" fmla="*/ 5241925 h 5241925"/>
              <a:gd name="connsiteX0" fmla="*/ 3363778 w 4149577"/>
              <a:gd name="connsiteY0" fmla="*/ 5241925 h 5241925"/>
              <a:gd name="connsiteX1" fmla="*/ 4149577 w 4149577"/>
              <a:gd name="connsiteY1" fmla="*/ 0 h 5241925"/>
              <a:gd name="connsiteX2" fmla="*/ 0 w 4149577"/>
              <a:gd name="connsiteY2" fmla="*/ 16756 h 5241925"/>
              <a:gd name="connsiteX3" fmla="*/ 11835 w 4149577"/>
              <a:gd name="connsiteY3" fmla="*/ 5221802 h 5241925"/>
              <a:gd name="connsiteX4" fmla="*/ 3363778 w 4149577"/>
              <a:gd name="connsiteY4" fmla="*/ 5241925 h 524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9577" h="5241925">
                <a:moveTo>
                  <a:pt x="3363778" y="5241925"/>
                </a:moveTo>
                <a:lnTo>
                  <a:pt x="4149577" y="0"/>
                </a:lnTo>
                <a:lnTo>
                  <a:pt x="0" y="16756"/>
                </a:lnTo>
                <a:lnTo>
                  <a:pt x="11835" y="5221802"/>
                </a:lnTo>
                <a:lnTo>
                  <a:pt x="3363778" y="5241925"/>
                </a:lnTo>
                <a:close/>
              </a:path>
            </a:pathLst>
          </a:custGeom>
          <a:solidFill>
            <a:srgbClr val="F1F1F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274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00E022B-0C17-814D-991E-13CF8A246FC7}"/>
              </a:ext>
            </a:extLst>
          </p:cNvPr>
          <p:cNvSpPr/>
          <p:nvPr userDrawn="1"/>
        </p:nvSpPr>
        <p:spPr bwMode="auto">
          <a:xfrm rot="10800000">
            <a:off x="6172803" y="-38689"/>
            <a:ext cx="4525818" cy="7608250"/>
          </a:xfrm>
          <a:custGeom>
            <a:avLst/>
            <a:gdLst>
              <a:gd name="connsiteX0" fmla="*/ 7063992 w 7063992"/>
              <a:gd name="connsiteY0" fmla="*/ 10048 h 5215094"/>
              <a:gd name="connsiteX1" fmla="*/ 4260501 w 7063992"/>
              <a:gd name="connsiteY1" fmla="*/ 5215094 h 5215094"/>
              <a:gd name="connsiteX2" fmla="*/ 0 w 7063992"/>
              <a:gd name="connsiteY2" fmla="*/ 5194997 h 5215094"/>
              <a:gd name="connsiteX3" fmla="*/ 10049 w 7063992"/>
              <a:gd name="connsiteY3" fmla="*/ 0 h 5215094"/>
              <a:gd name="connsiteX4" fmla="*/ 7063992 w 7063992"/>
              <a:gd name="connsiteY4" fmla="*/ 10048 h 5215094"/>
              <a:gd name="connsiteX0" fmla="*/ 4758713 w 4758713"/>
              <a:gd name="connsiteY0" fmla="*/ 1670 h 5215094"/>
              <a:gd name="connsiteX1" fmla="*/ 4260501 w 4758713"/>
              <a:gd name="connsiteY1" fmla="*/ 5215094 h 5215094"/>
              <a:gd name="connsiteX2" fmla="*/ 0 w 4758713"/>
              <a:gd name="connsiteY2" fmla="*/ 5194997 h 5215094"/>
              <a:gd name="connsiteX3" fmla="*/ 10049 w 4758713"/>
              <a:gd name="connsiteY3" fmla="*/ 0 h 5215094"/>
              <a:gd name="connsiteX4" fmla="*/ 4758713 w 4758713"/>
              <a:gd name="connsiteY4" fmla="*/ 1670 h 5215094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194997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211753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386894 w 4516644"/>
              <a:gd name="connsiteY0" fmla="*/ 60314 h 5223472"/>
              <a:gd name="connsiteX1" fmla="*/ 4516644 w 4516644"/>
              <a:gd name="connsiteY1" fmla="*/ 5223472 h 5223472"/>
              <a:gd name="connsiteX2" fmla="*/ 0 w 4516644"/>
              <a:gd name="connsiteY2" fmla="*/ 5211753 h 5223472"/>
              <a:gd name="connsiteX3" fmla="*/ 10049 w 4516644"/>
              <a:gd name="connsiteY3" fmla="*/ 0 h 5223472"/>
              <a:gd name="connsiteX4" fmla="*/ 4386894 w 4516644"/>
              <a:gd name="connsiteY4" fmla="*/ 60314 h 5223472"/>
              <a:gd name="connsiteX0" fmla="*/ 4386894 w 4549695"/>
              <a:gd name="connsiteY0" fmla="*/ 60314 h 5240227"/>
              <a:gd name="connsiteX1" fmla="*/ 4549695 w 4549695"/>
              <a:gd name="connsiteY1" fmla="*/ 5240227 h 5240227"/>
              <a:gd name="connsiteX2" fmla="*/ 0 w 4549695"/>
              <a:gd name="connsiteY2" fmla="*/ 5211753 h 5240227"/>
              <a:gd name="connsiteX3" fmla="*/ 10049 w 4549695"/>
              <a:gd name="connsiteY3" fmla="*/ 0 h 5240227"/>
              <a:gd name="connsiteX4" fmla="*/ 4386894 w 4549695"/>
              <a:gd name="connsiteY4" fmla="*/ 60314 h 5240227"/>
              <a:gd name="connsiteX0" fmla="*/ 4370369 w 4549695"/>
              <a:gd name="connsiteY0" fmla="*/ 0 h 5246934"/>
              <a:gd name="connsiteX1" fmla="*/ 4549695 w 4549695"/>
              <a:gd name="connsiteY1" fmla="*/ 5246934 h 5246934"/>
              <a:gd name="connsiteX2" fmla="*/ 0 w 4549695"/>
              <a:gd name="connsiteY2" fmla="*/ 5218460 h 5246934"/>
              <a:gd name="connsiteX3" fmla="*/ 10049 w 4549695"/>
              <a:gd name="connsiteY3" fmla="*/ 6707 h 5246934"/>
              <a:gd name="connsiteX4" fmla="*/ 4370369 w 4549695"/>
              <a:gd name="connsiteY4" fmla="*/ 0 h 5246934"/>
              <a:gd name="connsiteX0" fmla="*/ 4360331 w 4539657"/>
              <a:gd name="connsiteY0" fmla="*/ 0 h 5246934"/>
              <a:gd name="connsiteX1" fmla="*/ 4539657 w 4539657"/>
              <a:gd name="connsiteY1" fmla="*/ 5246934 h 5246934"/>
              <a:gd name="connsiteX2" fmla="*/ 758388 w 4539657"/>
              <a:gd name="connsiteY2" fmla="*/ 5226838 h 5246934"/>
              <a:gd name="connsiteX3" fmla="*/ 11 w 4539657"/>
              <a:gd name="connsiteY3" fmla="*/ 6707 h 5246934"/>
              <a:gd name="connsiteX4" fmla="*/ 4360331 w 4539657"/>
              <a:gd name="connsiteY4" fmla="*/ 0 h 5246934"/>
              <a:gd name="connsiteX0" fmla="*/ 3601943 w 3781269"/>
              <a:gd name="connsiteY0" fmla="*/ 0 h 5246934"/>
              <a:gd name="connsiteX1" fmla="*/ 3781269 w 3781269"/>
              <a:gd name="connsiteY1" fmla="*/ 5246934 h 5246934"/>
              <a:gd name="connsiteX2" fmla="*/ 0 w 3781269"/>
              <a:gd name="connsiteY2" fmla="*/ 5226838 h 5246934"/>
              <a:gd name="connsiteX3" fmla="*/ 315768 w 3781269"/>
              <a:gd name="connsiteY3" fmla="*/ 23463 h 5246934"/>
              <a:gd name="connsiteX4" fmla="*/ 3601943 w 3781269"/>
              <a:gd name="connsiteY4" fmla="*/ 0 h 5246934"/>
              <a:gd name="connsiteX0" fmla="*/ 3691130 w 3870456"/>
              <a:gd name="connsiteY0" fmla="*/ 1670 h 5248604"/>
              <a:gd name="connsiteX1" fmla="*/ 3870456 w 3870456"/>
              <a:gd name="connsiteY1" fmla="*/ 5248604 h 5248604"/>
              <a:gd name="connsiteX2" fmla="*/ 89187 w 3870456"/>
              <a:gd name="connsiteY2" fmla="*/ 5228508 h 5248604"/>
              <a:gd name="connsiteX3" fmla="*/ 85 w 3870456"/>
              <a:gd name="connsiteY3" fmla="*/ 0 h 5248604"/>
              <a:gd name="connsiteX4" fmla="*/ 3691130 w 3870456"/>
              <a:gd name="connsiteY4" fmla="*/ 1670 h 5248604"/>
              <a:gd name="connsiteX0" fmla="*/ 3691254 w 3870580"/>
              <a:gd name="connsiteY0" fmla="*/ 1670 h 5248604"/>
              <a:gd name="connsiteX1" fmla="*/ 3870580 w 3870580"/>
              <a:gd name="connsiteY1" fmla="*/ 5248604 h 5248604"/>
              <a:gd name="connsiteX2" fmla="*/ 31473 w 3870580"/>
              <a:gd name="connsiteY2" fmla="*/ 5228508 h 5248604"/>
              <a:gd name="connsiteX3" fmla="*/ 209 w 3870580"/>
              <a:gd name="connsiteY3" fmla="*/ 0 h 5248604"/>
              <a:gd name="connsiteX4" fmla="*/ 3691254 w 3870580"/>
              <a:gd name="connsiteY4" fmla="*/ 1670 h 5248604"/>
              <a:gd name="connsiteX0" fmla="*/ 3691307 w 3870633"/>
              <a:gd name="connsiteY0" fmla="*/ 1670 h 5248604"/>
              <a:gd name="connsiteX1" fmla="*/ 3870633 w 3870633"/>
              <a:gd name="connsiteY1" fmla="*/ 5248604 h 5248604"/>
              <a:gd name="connsiteX2" fmla="*/ 31526 w 3870633"/>
              <a:gd name="connsiteY2" fmla="*/ 5228508 h 5248604"/>
              <a:gd name="connsiteX3" fmla="*/ 262 w 3870633"/>
              <a:gd name="connsiteY3" fmla="*/ 0 h 5248604"/>
              <a:gd name="connsiteX4" fmla="*/ 3691307 w 3870633"/>
              <a:gd name="connsiteY4" fmla="*/ 1670 h 5248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0633" h="5248604">
                <a:moveTo>
                  <a:pt x="3691307" y="1670"/>
                </a:moveTo>
                <a:lnTo>
                  <a:pt x="3870633" y="5248604"/>
                </a:lnTo>
                <a:lnTo>
                  <a:pt x="31526" y="5228508"/>
                </a:lnTo>
                <a:cubicBezTo>
                  <a:pt x="26614" y="3496843"/>
                  <a:pt x="-3088" y="1731666"/>
                  <a:pt x="262" y="0"/>
                </a:cubicBezTo>
                <a:lnTo>
                  <a:pt x="3691307" y="1670"/>
                </a:lnTo>
                <a:close/>
              </a:path>
            </a:pathLst>
          </a:custGeom>
          <a:solidFill>
            <a:srgbClr val="F1F1F2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274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A0BB370-7556-564C-9A0A-09CCAA583EF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491231" y="1287945"/>
            <a:ext cx="5977949" cy="423656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CCE05F-146A-C940-B568-D105B37047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0875" y="992220"/>
            <a:ext cx="6449083" cy="66999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E0AFA7-0F30-124E-9594-D18842C005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545" y="2229351"/>
            <a:ext cx="4563676" cy="708810"/>
          </a:xfrm>
          <a:prstGeom prst="rect">
            <a:avLst/>
          </a:prstGeom>
          <a:noFill/>
        </p:spPr>
        <p:txBody>
          <a:bodyPr anchor="b"/>
          <a:lstStyle>
            <a:lvl1pPr marL="11138" indent="0" algn="l">
              <a:tabLst/>
              <a:defRPr sz="3157">
                <a:solidFill>
                  <a:srgbClr val="E300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FA2C153-9B77-AB49-BA76-3F44C95FDA1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55545" y="3248416"/>
            <a:ext cx="4563676" cy="3132463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D7C29C-1B26-4042-BD00-9BDDBF539A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4382" y="5848984"/>
            <a:ext cx="2818963" cy="17216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1DE0BB-E90C-2A4E-98E9-6858EDD73B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02" y="157466"/>
            <a:ext cx="3158449" cy="34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98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vice Hero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DD838A7-0BCA-A14B-8AF2-D33A4C4C63CD}"/>
              </a:ext>
            </a:extLst>
          </p:cNvPr>
          <p:cNvSpPr/>
          <p:nvPr userDrawn="1"/>
        </p:nvSpPr>
        <p:spPr bwMode="auto">
          <a:xfrm rot="10800000">
            <a:off x="5846642" y="-38689"/>
            <a:ext cx="4851980" cy="7598364"/>
          </a:xfrm>
          <a:custGeom>
            <a:avLst/>
            <a:gdLst>
              <a:gd name="connsiteX0" fmla="*/ 2934119 w 8983227"/>
              <a:gd name="connsiteY0" fmla="*/ 5174901 h 5205046"/>
              <a:gd name="connsiteX1" fmla="*/ 8983227 w 8983227"/>
              <a:gd name="connsiteY1" fmla="*/ 0 h 5205046"/>
              <a:gd name="connsiteX2" fmla="*/ 0 w 8983227"/>
              <a:gd name="connsiteY2" fmla="*/ 0 h 5205046"/>
              <a:gd name="connsiteX3" fmla="*/ 20097 w 8983227"/>
              <a:gd name="connsiteY3" fmla="*/ 5205046 h 5205046"/>
              <a:gd name="connsiteX4" fmla="*/ 2934119 w 8983227"/>
              <a:gd name="connsiteY4" fmla="*/ 5174901 h 5205046"/>
              <a:gd name="connsiteX0" fmla="*/ 2934119 w 5711217"/>
              <a:gd name="connsiteY0" fmla="*/ 5183279 h 5213424"/>
              <a:gd name="connsiteX1" fmla="*/ 5711217 w 5711217"/>
              <a:gd name="connsiteY1" fmla="*/ 0 h 5213424"/>
              <a:gd name="connsiteX2" fmla="*/ 0 w 5711217"/>
              <a:gd name="connsiteY2" fmla="*/ 8378 h 5213424"/>
              <a:gd name="connsiteX3" fmla="*/ 20097 w 5711217"/>
              <a:gd name="connsiteY3" fmla="*/ 5213424 h 5213424"/>
              <a:gd name="connsiteX4" fmla="*/ 2934119 w 5711217"/>
              <a:gd name="connsiteY4" fmla="*/ 5183279 h 5213424"/>
              <a:gd name="connsiteX0" fmla="*/ 3843011 w 5711217"/>
              <a:gd name="connsiteY0" fmla="*/ 5225169 h 5225169"/>
              <a:gd name="connsiteX1" fmla="*/ 5711217 w 5711217"/>
              <a:gd name="connsiteY1" fmla="*/ 0 h 5225169"/>
              <a:gd name="connsiteX2" fmla="*/ 0 w 5711217"/>
              <a:gd name="connsiteY2" fmla="*/ 8378 h 5225169"/>
              <a:gd name="connsiteX3" fmla="*/ 20097 w 5711217"/>
              <a:gd name="connsiteY3" fmla="*/ 5213424 h 5225169"/>
              <a:gd name="connsiteX4" fmla="*/ 3843011 w 5711217"/>
              <a:gd name="connsiteY4" fmla="*/ 5225169 h 5225169"/>
              <a:gd name="connsiteX0" fmla="*/ 3843011 w 5446812"/>
              <a:gd name="connsiteY0" fmla="*/ 5216791 h 5216791"/>
              <a:gd name="connsiteX1" fmla="*/ 5446812 w 5446812"/>
              <a:gd name="connsiteY1" fmla="*/ 8378 h 5216791"/>
              <a:gd name="connsiteX2" fmla="*/ 0 w 5446812"/>
              <a:gd name="connsiteY2" fmla="*/ 0 h 5216791"/>
              <a:gd name="connsiteX3" fmla="*/ 20097 w 5446812"/>
              <a:gd name="connsiteY3" fmla="*/ 5205046 h 5216791"/>
              <a:gd name="connsiteX4" fmla="*/ 3843011 w 5446812"/>
              <a:gd name="connsiteY4" fmla="*/ 5216791 h 5216791"/>
              <a:gd name="connsiteX0" fmla="*/ 3843011 w 4860164"/>
              <a:gd name="connsiteY0" fmla="*/ 5216791 h 5216791"/>
              <a:gd name="connsiteX1" fmla="*/ 4860164 w 4860164"/>
              <a:gd name="connsiteY1" fmla="*/ 16756 h 5216791"/>
              <a:gd name="connsiteX2" fmla="*/ 0 w 4860164"/>
              <a:gd name="connsiteY2" fmla="*/ 0 h 5216791"/>
              <a:gd name="connsiteX3" fmla="*/ 20097 w 4860164"/>
              <a:gd name="connsiteY3" fmla="*/ 5205046 h 5216791"/>
              <a:gd name="connsiteX4" fmla="*/ 3843011 w 4860164"/>
              <a:gd name="connsiteY4" fmla="*/ 5216791 h 5216791"/>
              <a:gd name="connsiteX0" fmla="*/ 4074365 w 4860164"/>
              <a:gd name="connsiteY0" fmla="*/ 5233547 h 5233547"/>
              <a:gd name="connsiteX1" fmla="*/ 4860164 w 4860164"/>
              <a:gd name="connsiteY1" fmla="*/ 16756 h 5233547"/>
              <a:gd name="connsiteX2" fmla="*/ 0 w 4860164"/>
              <a:gd name="connsiteY2" fmla="*/ 0 h 5233547"/>
              <a:gd name="connsiteX3" fmla="*/ 20097 w 4860164"/>
              <a:gd name="connsiteY3" fmla="*/ 5205046 h 5233547"/>
              <a:gd name="connsiteX4" fmla="*/ 4074365 w 4860164"/>
              <a:gd name="connsiteY4" fmla="*/ 5233547 h 5233547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20097 w 4860164"/>
              <a:gd name="connsiteY3" fmla="*/ 5213424 h 5241925"/>
              <a:gd name="connsiteX4" fmla="*/ 4074365 w 4860164"/>
              <a:gd name="connsiteY4" fmla="*/ 5241925 h 5241925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722422 w 4860164"/>
              <a:gd name="connsiteY3" fmla="*/ 5221802 h 5241925"/>
              <a:gd name="connsiteX4" fmla="*/ 4074365 w 4860164"/>
              <a:gd name="connsiteY4" fmla="*/ 5241925 h 5241925"/>
              <a:gd name="connsiteX0" fmla="*/ 3363778 w 4149577"/>
              <a:gd name="connsiteY0" fmla="*/ 5241925 h 5241925"/>
              <a:gd name="connsiteX1" fmla="*/ 4149577 w 4149577"/>
              <a:gd name="connsiteY1" fmla="*/ 0 h 5241925"/>
              <a:gd name="connsiteX2" fmla="*/ 0 w 4149577"/>
              <a:gd name="connsiteY2" fmla="*/ 16756 h 5241925"/>
              <a:gd name="connsiteX3" fmla="*/ 11835 w 4149577"/>
              <a:gd name="connsiteY3" fmla="*/ 5221802 h 5241925"/>
              <a:gd name="connsiteX4" fmla="*/ 3363778 w 4149577"/>
              <a:gd name="connsiteY4" fmla="*/ 5241925 h 524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9577" h="5241925">
                <a:moveTo>
                  <a:pt x="3363778" y="5241925"/>
                </a:moveTo>
                <a:lnTo>
                  <a:pt x="4149577" y="0"/>
                </a:lnTo>
                <a:lnTo>
                  <a:pt x="0" y="16756"/>
                </a:lnTo>
                <a:lnTo>
                  <a:pt x="11835" y="5221802"/>
                </a:lnTo>
                <a:lnTo>
                  <a:pt x="3363778" y="5241925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274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00E022B-0C17-814D-991E-13CF8A246FC7}"/>
              </a:ext>
            </a:extLst>
          </p:cNvPr>
          <p:cNvSpPr/>
          <p:nvPr userDrawn="1"/>
        </p:nvSpPr>
        <p:spPr bwMode="auto">
          <a:xfrm rot="10800000">
            <a:off x="6173558" y="-46154"/>
            <a:ext cx="4525818" cy="7608250"/>
          </a:xfrm>
          <a:custGeom>
            <a:avLst/>
            <a:gdLst>
              <a:gd name="connsiteX0" fmla="*/ 7063992 w 7063992"/>
              <a:gd name="connsiteY0" fmla="*/ 10048 h 5215094"/>
              <a:gd name="connsiteX1" fmla="*/ 4260501 w 7063992"/>
              <a:gd name="connsiteY1" fmla="*/ 5215094 h 5215094"/>
              <a:gd name="connsiteX2" fmla="*/ 0 w 7063992"/>
              <a:gd name="connsiteY2" fmla="*/ 5194997 h 5215094"/>
              <a:gd name="connsiteX3" fmla="*/ 10049 w 7063992"/>
              <a:gd name="connsiteY3" fmla="*/ 0 h 5215094"/>
              <a:gd name="connsiteX4" fmla="*/ 7063992 w 7063992"/>
              <a:gd name="connsiteY4" fmla="*/ 10048 h 5215094"/>
              <a:gd name="connsiteX0" fmla="*/ 4758713 w 4758713"/>
              <a:gd name="connsiteY0" fmla="*/ 1670 h 5215094"/>
              <a:gd name="connsiteX1" fmla="*/ 4260501 w 4758713"/>
              <a:gd name="connsiteY1" fmla="*/ 5215094 h 5215094"/>
              <a:gd name="connsiteX2" fmla="*/ 0 w 4758713"/>
              <a:gd name="connsiteY2" fmla="*/ 5194997 h 5215094"/>
              <a:gd name="connsiteX3" fmla="*/ 10049 w 4758713"/>
              <a:gd name="connsiteY3" fmla="*/ 0 h 5215094"/>
              <a:gd name="connsiteX4" fmla="*/ 4758713 w 4758713"/>
              <a:gd name="connsiteY4" fmla="*/ 1670 h 5215094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194997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211753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386894 w 4516644"/>
              <a:gd name="connsiteY0" fmla="*/ 60314 h 5223472"/>
              <a:gd name="connsiteX1" fmla="*/ 4516644 w 4516644"/>
              <a:gd name="connsiteY1" fmla="*/ 5223472 h 5223472"/>
              <a:gd name="connsiteX2" fmla="*/ 0 w 4516644"/>
              <a:gd name="connsiteY2" fmla="*/ 5211753 h 5223472"/>
              <a:gd name="connsiteX3" fmla="*/ 10049 w 4516644"/>
              <a:gd name="connsiteY3" fmla="*/ 0 h 5223472"/>
              <a:gd name="connsiteX4" fmla="*/ 4386894 w 4516644"/>
              <a:gd name="connsiteY4" fmla="*/ 60314 h 5223472"/>
              <a:gd name="connsiteX0" fmla="*/ 4386894 w 4549695"/>
              <a:gd name="connsiteY0" fmla="*/ 60314 h 5240227"/>
              <a:gd name="connsiteX1" fmla="*/ 4549695 w 4549695"/>
              <a:gd name="connsiteY1" fmla="*/ 5240227 h 5240227"/>
              <a:gd name="connsiteX2" fmla="*/ 0 w 4549695"/>
              <a:gd name="connsiteY2" fmla="*/ 5211753 h 5240227"/>
              <a:gd name="connsiteX3" fmla="*/ 10049 w 4549695"/>
              <a:gd name="connsiteY3" fmla="*/ 0 h 5240227"/>
              <a:gd name="connsiteX4" fmla="*/ 4386894 w 4549695"/>
              <a:gd name="connsiteY4" fmla="*/ 60314 h 5240227"/>
              <a:gd name="connsiteX0" fmla="*/ 4370369 w 4549695"/>
              <a:gd name="connsiteY0" fmla="*/ 0 h 5246934"/>
              <a:gd name="connsiteX1" fmla="*/ 4549695 w 4549695"/>
              <a:gd name="connsiteY1" fmla="*/ 5246934 h 5246934"/>
              <a:gd name="connsiteX2" fmla="*/ 0 w 4549695"/>
              <a:gd name="connsiteY2" fmla="*/ 5218460 h 5246934"/>
              <a:gd name="connsiteX3" fmla="*/ 10049 w 4549695"/>
              <a:gd name="connsiteY3" fmla="*/ 6707 h 5246934"/>
              <a:gd name="connsiteX4" fmla="*/ 4370369 w 4549695"/>
              <a:gd name="connsiteY4" fmla="*/ 0 h 5246934"/>
              <a:gd name="connsiteX0" fmla="*/ 4360331 w 4539657"/>
              <a:gd name="connsiteY0" fmla="*/ 0 h 5246934"/>
              <a:gd name="connsiteX1" fmla="*/ 4539657 w 4539657"/>
              <a:gd name="connsiteY1" fmla="*/ 5246934 h 5246934"/>
              <a:gd name="connsiteX2" fmla="*/ 758388 w 4539657"/>
              <a:gd name="connsiteY2" fmla="*/ 5226838 h 5246934"/>
              <a:gd name="connsiteX3" fmla="*/ 11 w 4539657"/>
              <a:gd name="connsiteY3" fmla="*/ 6707 h 5246934"/>
              <a:gd name="connsiteX4" fmla="*/ 4360331 w 4539657"/>
              <a:gd name="connsiteY4" fmla="*/ 0 h 5246934"/>
              <a:gd name="connsiteX0" fmla="*/ 3601943 w 3781269"/>
              <a:gd name="connsiteY0" fmla="*/ 0 h 5246934"/>
              <a:gd name="connsiteX1" fmla="*/ 3781269 w 3781269"/>
              <a:gd name="connsiteY1" fmla="*/ 5246934 h 5246934"/>
              <a:gd name="connsiteX2" fmla="*/ 0 w 3781269"/>
              <a:gd name="connsiteY2" fmla="*/ 5226838 h 5246934"/>
              <a:gd name="connsiteX3" fmla="*/ 315768 w 3781269"/>
              <a:gd name="connsiteY3" fmla="*/ 23463 h 5246934"/>
              <a:gd name="connsiteX4" fmla="*/ 3601943 w 3781269"/>
              <a:gd name="connsiteY4" fmla="*/ 0 h 5246934"/>
              <a:gd name="connsiteX0" fmla="*/ 3691130 w 3870456"/>
              <a:gd name="connsiteY0" fmla="*/ 1670 h 5248604"/>
              <a:gd name="connsiteX1" fmla="*/ 3870456 w 3870456"/>
              <a:gd name="connsiteY1" fmla="*/ 5248604 h 5248604"/>
              <a:gd name="connsiteX2" fmla="*/ 89187 w 3870456"/>
              <a:gd name="connsiteY2" fmla="*/ 5228508 h 5248604"/>
              <a:gd name="connsiteX3" fmla="*/ 85 w 3870456"/>
              <a:gd name="connsiteY3" fmla="*/ 0 h 5248604"/>
              <a:gd name="connsiteX4" fmla="*/ 3691130 w 3870456"/>
              <a:gd name="connsiteY4" fmla="*/ 1670 h 5248604"/>
              <a:gd name="connsiteX0" fmla="*/ 3691254 w 3870580"/>
              <a:gd name="connsiteY0" fmla="*/ 1670 h 5248604"/>
              <a:gd name="connsiteX1" fmla="*/ 3870580 w 3870580"/>
              <a:gd name="connsiteY1" fmla="*/ 5248604 h 5248604"/>
              <a:gd name="connsiteX2" fmla="*/ 31473 w 3870580"/>
              <a:gd name="connsiteY2" fmla="*/ 5228508 h 5248604"/>
              <a:gd name="connsiteX3" fmla="*/ 209 w 3870580"/>
              <a:gd name="connsiteY3" fmla="*/ 0 h 5248604"/>
              <a:gd name="connsiteX4" fmla="*/ 3691254 w 3870580"/>
              <a:gd name="connsiteY4" fmla="*/ 1670 h 5248604"/>
              <a:gd name="connsiteX0" fmla="*/ 3691307 w 3870633"/>
              <a:gd name="connsiteY0" fmla="*/ 1670 h 5248604"/>
              <a:gd name="connsiteX1" fmla="*/ 3870633 w 3870633"/>
              <a:gd name="connsiteY1" fmla="*/ 5248604 h 5248604"/>
              <a:gd name="connsiteX2" fmla="*/ 31526 w 3870633"/>
              <a:gd name="connsiteY2" fmla="*/ 5228508 h 5248604"/>
              <a:gd name="connsiteX3" fmla="*/ 262 w 3870633"/>
              <a:gd name="connsiteY3" fmla="*/ 0 h 5248604"/>
              <a:gd name="connsiteX4" fmla="*/ 3691307 w 3870633"/>
              <a:gd name="connsiteY4" fmla="*/ 1670 h 5248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0633" h="5248604">
                <a:moveTo>
                  <a:pt x="3691307" y="1670"/>
                </a:moveTo>
                <a:lnTo>
                  <a:pt x="3870633" y="5248604"/>
                </a:lnTo>
                <a:lnTo>
                  <a:pt x="31526" y="5228508"/>
                </a:lnTo>
                <a:cubicBezTo>
                  <a:pt x="26614" y="3496843"/>
                  <a:pt x="-3088" y="1731666"/>
                  <a:pt x="262" y="0"/>
                </a:cubicBezTo>
                <a:lnTo>
                  <a:pt x="3691307" y="1670"/>
                </a:lnTo>
                <a:close/>
              </a:path>
            </a:pathLst>
          </a:custGeom>
          <a:solidFill>
            <a:schemeClr val="accent1">
              <a:alpha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274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2E8275A-970B-4948-9AD3-BE93D7BFC6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545" y="2229351"/>
            <a:ext cx="4563675" cy="708810"/>
          </a:xfrm>
          <a:prstGeom prst="rect">
            <a:avLst/>
          </a:prstGeom>
          <a:noFill/>
        </p:spPr>
        <p:txBody>
          <a:bodyPr anchor="b"/>
          <a:lstStyle>
            <a:lvl1pPr marL="11138" indent="0" algn="l">
              <a:tabLst/>
              <a:defRPr sz="3157">
                <a:solidFill>
                  <a:srgbClr val="E300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24CB781-EB54-7D4B-B120-8B41A088920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55545" y="3248416"/>
            <a:ext cx="4563676" cy="3132463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DD6AC2B9-58C7-6843-9CF4-4C6CF610266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91013" y="1166036"/>
            <a:ext cx="2038127" cy="542361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87ABFA-526E-D045-8BF6-C23CD50041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1352" y="351949"/>
            <a:ext cx="4017449" cy="75596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73FF292-82F1-C347-8028-45972CEB91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1807" y="5848984"/>
            <a:ext cx="2818963" cy="17216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14B654-9957-EB44-AC3F-53D9EE7B761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02" y="157466"/>
            <a:ext cx="3158449" cy="34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1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vice Hero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DD838A7-0BCA-A14B-8AF2-D33A4C4C63CD}"/>
              </a:ext>
            </a:extLst>
          </p:cNvPr>
          <p:cNvSpPr/>
          <p:nvPr userDrawn="1"/>
        </p:nvSpPr>
        <p:spPr bwMode="auto">
          <a:xfrm rot="10800000">
            <a:off x="5846642" y="-38689"/>
            <a:ext cx="4851980" cy="7598364"/>
          </a:xfrm>
          <a:custGeom>
            <a:avLst/>
            <a:gdLst>
              <a:gd name="connsiteX0" fmla="*/ 2934119 w 8983227"/>
              <a:gd name="connsiteY0" fmla="*/ 5174901 h 5205046"/>
              <a:gd name="connsiteX1" fmla="*/ 8983227 w 8983227"/>
              <a:gd name="connsiteY1" fmla="*/ 0 h 5205046"/>
              <a:gd name="connsiteX2" fmla="*/ 0 w 8983227"/>
              <a:gd name="connsiteY2" fmla="*/ 0 h 5205046"/>
              <a:gd name="connsiteX3" fmla="*/ 20097 w 8983227"/>
              <a:gd name="connsiteY3" fmla="*/ 5205046 h 5205046"/>
              <a:gd name="connsiteX4" fmla="*/ 2934119 w 8983227"/>
              <a:gd name="connsiteY4" fmla="*/ 5174901 h 5205046"/>
              <a:gd name="connsiteX0" fmla="*/ 2934119 w 5711217"/>
              <a:gd name="connsiteY0" fmla="*/ 5183279 h 5213424"/>
              <a:gd name="connsiteX1" fmla="*/ 5711217 w 5711217"/>
              <a:gd name="connsiteY1" fmla="*/ 0 h 5213424"/>
              <a:gd name="connsiteX2" fmla="*/ 0 w 5711217"/>
              <a:gd name="connsiteY2" fmla="*/ 8378 h 5213424"/>
              <a:gd name="connsiteX3" fmla="*/ 20097 w 5711217"/>
              <a:gd name="connsiteY3" fmla="*/ 5213424 h 5213424"/>
              <a:gd name="connsiteX4" fmla="*/ 2934119 w 5711217"/>
              <a:gd name="connsiteY4" fmla="*/ 5183279 h 5213424"/>
              <a:gd name="connsiteX0" fmla="*/ 3843011 w 5711217"/>
              <a:gd name="connsiteY0" fmla="*/ 5225169 h 5225169"/>
              <a:gd name="connsiteX1" fmla="*/ 5711217 w 5711217"/>
              <a:gd name="connsiteY1" fmla="*/ 0 h 5225169"/>
              <a:gd name="connsiteX2" fmla="*/ 0 w 5711217"/>
              <a:gd name="connsiteY2" fmla="*/ 8378 h 5225169"/>
              <a:gd name="connsiteX3" fmla="*/ 20097 w 5711217"/>
              <a:gd name="connsiteY3" fmla="*/ 5213424 h 5225169"/>
              <a:gd name="connsiteX4" fmla="*/ 3843011 w 5711217"/>
              <a:gd name="connsiteY4" fmla="*/ 5225169 h 5225169"/>
              <a:gd name="connsiteX0" fmla="*/ 3843011 w 5446812"/>
              <a:gd name="connsiteY0" fmla="*/ 5216791 h 5216791"/>
              <a:gd name="connsiteX1" fmla="*/ 5446812 w 5446812"/>
              <a:gd name="connsiteY1" fmla="*/ 8378 h 5216791"/>
              <a:gd name="connsiteX2" fmla="*/ 0 w 5446812"/>
              <a:gd name="connsiteY2" fmla="*/ 0 h 5216791"/>
              <a:gd name="connsiteX3" fmla="*/ 20097 w 5446812"/>
              <a:gd name="connsiteY3" fmla="*/ 5205046 h 5216791"/>
              <a:gd name="connsiteX4" fmla="*/ 3843011 w 5446812"/>
              <a:gd name="connsiteY4" fmla="*/ 5216791 h 5216791"/>
              <a:gd name="connsiteX0" fmla="*/ 3843011 w 4860164"/>
              <a:gd name="connsiteY0" fmla="*/ 5216791 h 5216791"/>
              <a:gd name="connsiteX1" fmla="*/ 4860164 w 4860164"/>
              <a:gd name="connsiteY1" fmla="*/ 16756 h 5216791"/>
              <a:gd name="connsiteX2" fmla="*/ 0 w 4860164"/>
              <a:gd name="connsiteY2" fmla="*/ 0 h 5216791"/>
              <a:gd name="connsiteX3" fmla="*/ 20097 w 4860164"/>
              <a:gd name="connsiteY3" fmla="*/ 5205046 h 5216791"/>
              <a:gd name="connsiteX4" fmla="*/ 3843011 w 4860164"/>
              <a:gd name="connsiteY4" fmla="*/ 5216791 h 5216791"/>
              <a:gd name="connsiteX0" fmla="*/ 4074365 w 4860164"/>
              <a:gd name="connsiteY0" fmla="*/ 5233547 h 5233547"/>
              <a:gd name="connsiteX1" fmla="*/ 4860164 w 4860164"/>
              <a:gd name="connsiteY1" fmla="*/ 16756 h 5233547"/>
              <a:gd name="connsiteX2" fmla="*/ 0 w 4860164"/>
              <a:gd name="connsiteY2" fmla="*/ 0 h 5233547"/>
              <a:gd name="connsiteX3" fmla="*/ 20097 w 4860164"/>
              <a:gd name="connsiteY3" fmla="*/ 5205046 h 5233547"/>
              <a:gd name="connsiteX4" fmla="*/ 4074365 w 4860164"/>
              <a:gd name="connsiteY4" fmla="*/ 5233547 h 5233547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20097 w 4860164"/>
              <a:gd name="connsiteY3" fmla="*/ 5213424 h 5241925"/>
              <a:gd name="connsiteX4" fmla="*/ 4074365 w 4860164"/>
              <a:gd name="connsiteY4" fmla="*/ 5241925 h 5241925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722422 w 4860164"/>
              <a:gd name="connsiteY3" fmla="*/ 5221802 h 5241925"/>
              <a:gd name="connsiteX4" fmla="*/ 4074365 w 4860164"/>
              <a:gd name="connsiteY4" fmla="*/ 5241925 h 5241925"/>
              <a:gd name="connsiteX0" fmla="*/ 3363778 w 4149577"/>
              <a:gd name="connsiteY0" fmla="*/ 5241925 h 5241925"/>
              <a:gd name="connsiteX1" fmla="*/ 4149577 w 4149577"/>
              <a:gd name="connsiteY1" fmla="*/ 0 h 5241925"/>
              <a:gd name="connsiteX2" fmla="*/ 0 w 4149577"/>
              <a:gd name="connsiteY2" fmla="*/ 16756 h 5241925"/>
              <a:gd name="connsiteX3" fmla="*/ 11835 w 4149577"/>
              <a:gd name="connsiteY3" fmla="*/ 5221802 h 5241925"/>
              <a:gd name="connsiteX4" fmla="*/ 3363778 w 4149577"/>
              <a:gd name="connsiteY4" fmla="*/ 5241925 h 524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9577" h="5241925">
                <a:moveTo>
                  <a:pt x="3363778" y="5241925"/>
                </a:moveTo>
                <a:lnTo>
                  <a:pt x="4149577" y="0"/>
                </a:lnTo>
                <a:lnTo>
                  <a:pt x="0" y="16756"/>
                </a:lnTo>
                <a:lnTo>
                  <a:pt x="11835" y="5221802"/>
                </a:lnTo>
                <a:lnTo>
                  <a:pt x="3363778" y="5241925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274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00E022B-0C17-814D-991E-13CF8A246FC7}"/>
              </a:ext>
            </a:extLst>
          </p:cNvPr>
          <p:cNvSpPr/>
          <p:nvPr userDrawn="1"/>
        </p:nvSpPr>
        <p:spPr bwMode="auto">
          <a:xfrm rot="10800000">
            <a:off x="6173558" y="-46154"/>
            <a:ext cx="4525818" cy="7608250"/>
          </a:xfrm>
          <a:custGeom>
            <a:avLst/>
            <a:gdLst>
              <a:gd name="connsiteX0" fmla="*/ 7063992 w 7063992"/>
              <a:gd name="connsiteY0" fmla="*/ 10048 h 5215094"/>
              <a:gd name="connsiteX1" fmla="*/ 4260501 w 7063992"/>
              <a:gd name="connsiteY1" fmla="*/ 5215094 h 5215094"/>
              <a:gd name="connsiteX2" fmla="*/ 0 w 7063992"/>
              <a:gd name="connsiteY2" fmla="*/ 5194997 h 5215094"/>
              <a:gd name="connsiteX3" fmla="*/ 10049 w 7063992"/>
              <a:gd name="connsiteY3" fmla="*/ 0 h 5215094"/>
              <a:gd name="connsiteX4" fmla="*/ 7063992 w 7063992"/>
              <a:gd name="connsiteY4" fmla="*/ 10048 h 5215094"/>
              <a:gd name="connsiteX0" fmla="*/ 4758713 w 4758713"/>
              <a:gd name="connsiteY0" fmla="*/ 1670 h 5215094"/>
              <a:gd name="connsiteX1" fmla="*/ 4260501 w 4758713"/>
              <a:gd name="connsiteY1" fmla="*/ 5215094 h 5215094"/>
              <a:gd name="connsiteX2" fmla="*/ 0 w 4758713"/>
              <a:gd name="connsiteY2" fmla="*/ 5194997 h 5215094"/>
              <a:gd name="connsiteX3" fmla="*/ 10049 w 4758713"/>
              <a:gd name="connsiteY3" fmla="*/ 0 h 5215094"/>
              <a:gd name="connsiteX4" fmla="*/ 4758713 w 4758713"/>
              <a:gd name="connsiteY4" fmla="*/ 1670 h 5215094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194997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211753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386894 w 4516644"/>
              <a:gd name="connsiteY0" fmla="*/ 60314 h 5223472"/>
              <a:gd name="connsiteX1" fmla="*/ 4516644 w 4516644"/>
              <a:gd name="connsiteY1" fmla="*/ 5223472 h 5223472"/>
              <a:gd name="connsiteX2" fmla="*/ 0 w 4516644"/>
              <a:gd name="connsiteY2" fmla="*/ 5211753 h 5223472"/>
              <a:gd name="connsiteX3" fmla="*/ 10049 w 4516644"/>
              <a:gd name="connsiteY3" fmla="*/ 0 h 5223472"/>
              <a:gd name="connsiteX4" fmla="*/ 4386894 w 4516644"/>
              <a:gd name="connsiteY4" fmla="*/ 60314 h 5223472"/>
              <a:gd name="connsiteX0" fmla="*/ 4386894 w 4549695"/>
              <a:gd name="connsiteY0" fmla="*/ 60314 h 5240227"/>
              <a:gd name="connsiteX1" fmla="*/ 4549695 w 4549695"/>
              <a:gd name="connsiteY1" fmla="*/ 5240227 h 5240227"/>
              <a:gd name="connsiteX2" fmla="*/ 0 w 4549695"/>
              <a:gd name="connsiteY2" fmla="*/ 5211753 h 5240227"/>
              <a:gd name="connsiteX3" fmla="*/ 10049 w 4549695"/>
              <a:gd name="connsiteY3" fmla="*/ 0 h 5240227"/>
              <a:gd name="connsiteX4" fmla="*/ 4386894 w 4549695"/>
              <a:gd name="connsiteY4" fmla="*/ 60314 h 5240227"/>
              <a:gd name="connsiteX0" fmla="*/ 4370369 w 4549695"/>
              <a:gd name="connsiteY0" fmla="*/ 0 h 5246934"/>
              <a:gd name="connsiteX1" fmla="*/ 4549695 w 4549695"/>
              <a:gd name="connsiteY1" fmla="*/ 5246934 h 5246934"/>
              <a:gd name="connsiteX2" fmla="*/ 0 w 4549695"/>
              <a:gd name="connsiteY2" fmla="*/ 5218460 h 5246934"/>
              <a:gd name="connsiteX3" fmla="*/ 10049 w 4549695"/>
              <a:gd name="connsiteY3" fmla="*/ 6707 h 5246934"/>
              <a:gd name="connsiteX4" fmla="*/ 4370369 w 4549695"/>
              <a:gd name="connsiteY4" fmla="*/ 0 h 5246934"/>
              <a:gd name="connsiteX0" fmla="*/ 4360331 w 4539657"/>
              <a:gd name="connsiteY0" fmla="*/ 0 h 5246934"/>
              <a:gd name="connsiteX1" fmla="*/ 4539657 w 4539657"/>
              <a:gd name="connsiteY1" fmla="*/ 5246934 h 5246934"/>
              <a:gd name="connsiteX2" fmla="*/ 758388 w 4539657"/>
              <a:gd name="connsiteY2" fmla="*/ 5226838 h 5246934"/>
              <a:gd name="connsiteX3" fmla="*/ 11 w 4539657"/>
              <a:gd name="connsiteY3" fmla="*/ 6707 h 5246934"/>
              <a:gd name="connsiteX4" fmla="*/ 4360331 w 4539657"/>
              <a:gd name="connsiteY4" fmla="*/ 0 h 5246934"/>
              <a:gd name="connsiteX0" fmla="*/ 3601943 w 3781269"/>
              <a:gd name="connsiteY0" fmla="*/ 0 h 5246934"/>
              <a:gd name="connsiteX1" fmla="*/ 3781269 w 3781269"/>
              <a:gd name="connsiteY1" fmla="*/ 5246934 h 5246934"/>
              <a:gd name="connsiteX2" fmla="*/ 0 w 3781269"/>
              <a:gd name="connsiteY2" fmla="*/ 5226838 h 5246934"/>
              <a:gd name="connsiteX3" fmla="*/ 315768 w 3781269"/>
              <a:gd name="connsiteY3" fmla="*/ 23463 h 5246934"/>
              <a:gd name="connsiteX4" fmla="*/ 3601943 w 3781269"/>
              <a:gd name="connsiteY4" fmla="*/ 0 h 5246934"/>
              <a:gd name="connsiteX0" fmla="*/ 3691130 w 3870456"/>
              <a:gd name="connsiteY0" fmla="*/ 1670 h 5248604"/>
              <a:gd name="connsiteX1" fmla="*/ 3870456 w 3870456"/>
              <a:gd name="connsiteY1" fmla="*/ 5248604 h 5248604"/>
              <a:gd name="connsiteX2" fmla="*/ 89187 w 3870456"/>
              <a:gd name="connsiteY2" fmla="*/ 5228508 h 5248604"/>
              <a:gd name="connsiteX3" fmla="*/ 85 w 3870456"/>
              <a:gd name="connsiteY3" fmla="*/ 0 h 5248604"/>
              <a:gd name="connsiteX4" fmla="*/ 3691130 w 3870456"/>
              <a:gd name="connsiteY4" fmla="*/ 1670 h 5248604"/>
              <a:gd name="connsiteX0" fmla="*/ 3691254 w 3870580"/>
              <a:gd name="connsiteY0" fmla="*/ 1670 h 5248604"/>
              <a:gd name="connsiteX1" fmla="*/ 3870580 w 3870580"/>
              <a:gd name="connsiteY1" fmla="*/ 5248604 h 5248604"/>
              <a:gd name="connsiteX2" fmla="*/ 31473 w 3870580"/>
              <a:gd name="connsiteY2" fmla="*/ 5228508 h 5248604"/>
              <a:gd name="connsiteX3" fmla="*/ 209 w 3870580"/>
              <a:gd name="connsiteY3" fmla="*/ 0 h 5248604"/>
              <a:gd name="connsiteX4" fmla="*/ 3691254 w 3870580"/>
              <a:gd name="connsiteY4" fmla="*/ 1670 h 5248604"/>
              <a:gd name="connsiteX0" fmla="*/ 3691307 w 3870633"/>
              <a:gd name="connsiteY0" fmla="*/ 1670 h 5248604"/>
              <a:gd name="connsiteX1" fmla="*/ 3870633 w 3870633"/>
              <a:gd name="connsiteY1" fmla="*/ 5248604 h 5248604"/>
              <a:gd name="connsiteX2" fmla="*/ 31526 w 3870633"/>
              <a:gd name="connsiteY2" fmla="*/ 5228508 h 5248604"/>
              <a:gd name="connsiteX3" fmla="*/ 262 w 3870633"/>
              <a:gd name="connsiteY3" fmla="*/ 0 h 5248604"/>
              <a:gd name="connsiteX4" fmla="*/ 3691307 w 3870633"/>
              <a:gd name="connsiteY4" fmla="*/ 1670 h 5248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0633" h="5248604">
                <a:moveTo>
                  <a:pt x="3691307" y="1670"/>
                </a:moveTo>
                <a:lnTo>
                  <a:pt x="3870633" y="5248604"/>
                </a:lnTo>
                <a:lnTo>
                  <a:pt x="31526" y="5228508"/>
                </a:lnTo>
                <a:cubicBezTo>
                  <a:pt x="26614" y="3496843"/>
                  <a:pt x="-3088" y="1731666"/>
                  <a:pt x="262" y="0"/>
                </a:cubicBezTo>
                <a:lnTo>
                  <a:pt x="3691307" y="1670"/>
                </a:lnTo>
                <a:close/>
              </a:path>
            </a:pathLst>
          </a:custGeom>
          <a:solidFill>
            <a:schemeClr val="accent1">
              <a:alpha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274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2E8275A-970B-4948-9AD3-BE93D7BFC6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545" y="2229351"/>
            <a:ext cx="4563676" cy="708810"/>
          </a:xfrm>
          <a:prstGeom prst="rect">
            <a:avLst/>
          </a:prstGeom>
          <a:noFill/>
        </p:spPr>
        <p:txBody>
          <a:bodyPr anchor="b"/>
          <a:lstStyle>
            <a:lvl1pPr marL="11138" indent="0" algn="l">
              <a:tabLst/>
              <a:defRPr sz="3157">
                <a:solidFill>
                  <a:srgbClr val="E300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24CB781-EB54-7D4B-B120-8B41A088920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55545" y="3248416"/>
            <a:ext cx="4563676" cy="3132463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68FEA7AC-5A4F-414F-8982-459C75A6030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491231" y="1287945"/>
            <a:ext cx="5977949" cy="423656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C7D614-7088-7541-B51A-58D44E32B7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0875" y="992220"/>
            <a:ext cx="6449083" cy="66999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39BF3A9-8C6A-4C41-ACE7-517990010F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4382" y="5848984"/>
            <a:ext cx="2818963" cy="17216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3E9EA3-0643-E448-AD3B-CCFA8A0907F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02" y="157466"/>
            <a:ext cx="3158449" cy="34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777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Hero 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DD838A7-0BCA-A14B-8AF2-D33A4C4C63CD}"/>
              </a:ext>
            </a:extLst>
          </p:cNvPr>
          <p:cNvSpPr/>
          <p:nvPr userDrawn="1"/>
        </p:nvSpPr>
        <p:spPr bwMode="auto">
          <a:xfrm rot="10800000">
            <a:off x="5846642" y="-38689"/>
            <a:ext cx="4851980" cy="7598364"/>
          </a:xfrm>
          <a:custGeom>
            <a:avLst/>
            <a:gdLst>
              <a:gd name="connsiteX0" fmla="*/ 2934119 w 8983227"/>
              <a:gd name="connsiteY0" fmla="*/ 5174901 h 5205046"/>
              <a:gd name="connsiteX1" fmla="*/ 8983227 w 8983227"/>
              <a:gd name="connsiteY1" fmla="*/ 0 h 5205046"/>
              <a:gd name="connsiteX2" fmla="*/ 0 w 8983227"/>
              <a:gd name="connsiteY2" fmla="*/ 0 h 5205046"/>
              <a:gd name="connsiteX3" fmla="*/ 20097 w 8983227"/>
              <a:gd name="connsiteY3" fmla="*/ 5205046 h 5205046"/>
              <a:gd name="connsiteX4" fmla="*/ 2934119 w 8983227"/>
              <a:gd name="connsiteY4" fmla="*/ 5174901 h 5205046"/>
              <a:gd name="connsiteX0" fmla="*/ 2934119 w 5711217"/>
              <a:gd name="connsiteY0" fmla="*/ 5183279 h 5213424"/>
              <a:gd name="connsiteX1" fmla="*/ 5711217 w 5711217"/>
              <a:gd name="connsiteY1" fmla="*/ 0 h 5213424"/>
              <a:gd name="connsiteX2" fmla="*/ 0 w 5711217"/>
              <a:gd name="connsiteY2" fmla="*/ 8378 h 5213424"/>
              <a:gd name="connsiteX3" fmla="*/ 20097 w 5711217"/>
              <a:gd name="connsiteY3" fmla="*/ 5213424 h 5213424"/>
              <a:gd name="connsiteX4" fmla="*/ 2934119 w 5711217"/>
              <a:gd name="connsiteY4" fmla="*/ 5183279 h 5213424"/>
              <a:gd name="connsiteX0" fmla="*/ 3843011 w 5711217"/>
              <a:gd name="connsiteY0" fmla="*/ 5225169 h 5225169"/>
              <a:gd name="connsiteX1" fmla="*/ 5711217 w 5711217"/>
              <a:gd name="connsiteY1" fmla="*/ 0 h 5225169"/>
              <a:gd name="connsiteX2" fmla="*/ 0 w 5711217"/>
              <a:gd name="connsiteY2" fmla="*/ 8378 h 5225169"/>
              <a:gd name="connsiteX3" fmla="*/ 20097 w 5711217"/>
              <a:gd name="connsiteY3" fmla="*/ 5213424 h 5225169"/>
              <a:gd name="connsiteX4" fmla="*/ 3843011 w 5711217"/>
              <a:gd name="connsiteY4" fmla="*/ 5225169 h 5225169"/>
              <a:gd name="connsiteX0" fmla="*/ 3843011 w 5446812"/>
              <a:gd name="connsiteY0" fmla="*/ 5216791 h 5216791"/>
              <a:gd name="connsiteX1" fmla="*/ 5446812 w 5446812"/>
              <a:gd name="connsiteY1" fmla="*/ 8378 h 5216791"/>
              <a:gd name="connsiteX2" fmla="*/ 0 w 5446812"/>
              <a:gd name="connsiteY2" fmla="*/ 0 h 5216791"/>
              <a:gd name="connsiteX3" fmla="*/ 20097 w 5446812"/>
              <a:gd name="connsiteY3" fmla="*/ 5205046 h 5216791"/>
              <a:gd name="connsiteX4" fmla="*/ 3843011 w 5446812"/>
              <a:gd name="connsiteY4" fmla="*/ 5216791 h 5216791"/>
              <a:gd name="connsiteX0" fmla="*/ 3843011 w 4860164"/>
              <a:gd name="connsiteY0" fmla="*/ 5216791 h 5216791"/>
              <a:gd name="connsiteX1" fmla="*/ 4860164 w 4860164"/>
              <a:gd name="connsiteY1" fmla="*/ 16756 h 5216791"/>
              <a:gd name="connsiteX2" fmla="*/ 0 w 4860164"/>
              <a:gd name="connsiteY2" fmla="*/ 0 h 5216791"/>
              <a:gd name="connsiteX3" fmla="*/ 20097 w 4860164"/>
              <a:gd name="connsiteY3" fmla="*/ 5205046 h 5216791"/>
              <a:gd name="connsiteX4" fmla="*/ 3843011 w 4860164"/>
              <a:gd name="connsiteY4" fmla="*/ 5216791 h 5216791"/>
              <a:gd name="connsiteX0" fmla="*/ 4074365 w 4860164"/>
              <a:gd name="connsiteY0" fmla="*/ 5233547 h 5233547"/>
              <a:gd name="connsiteX1" fmla="*/ 4860164 w 4860164"/>
              <a:gd name="connsiteY1" fmla="*/ 16756 h 5233547"/>
              <a:gd name="connsiteX2" fmla="*/ 0 w 4860164"/>
              <a:gd name="connsiteY2" fmla="*/ 0 h 5233547"/>
              <a:gd name="connsiteX3" fmla="*/ 20097 w 4860164"/>
              <a:gd name="connsiteY3" fmla="*/ 5205046 h 5233547"/>
              <a:gd name="connsiteX4" fmla="*/ 4074365 w 4860164"/>
              <a:gd name="connsiteY4" fmla="*/ 5233547 h 5233547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20097 w 4860164"/>
              <a:gd name="connsiteY3" fmla="*/ 5213424 h 5241925"/>
              <a:gd name="connsiteX4" fmla="*/ 4074365 w 4860164"/>
              <a:gd name="connsiteY4" fmla="*/ 5241925 h 5241925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722422 w 4860164"/>
              <a:gd name="connsiteY3" fmla="*/ 5221802 h 5241925"/>
              <a:gd name="connsiteX4" fmla="*/ 4074365 w 4860164"/>
              <a:gd name="connsiteY4" fmla="*/ 5241925 h 5241925"/>
              <a:gd name="connsiteX0" fmla="*/ 3363778 w 4149577"/>
              <a:gd name="connsiteY0" fmla="*/ 5241925 h 5241925"/>
              <a:gd name="connsiteX1" fmla="*/ 4149577 w 4149577"/>
              <a:gd name="connsiteY1" fmla="*/ 0 h 5241925"/>
              <a:gd name="connsiteX2" fmla="*/ 0 w 4149577"/>
              <a:gd name="connsiteY2" fmla="*/ 16756 h 5241925"/>
              <a:gd name="connsiteX3" fmla="*/ 11835 w 4149577"/>
              <a:gd name="connsiteY3" fmla="*/ 5221802 h 5241925"/>
              <a:gd name="connsiteX4" fmla="*/ 3363778 w 4149577"/>
              <a:gd name="connsiteY4" fmla="*/ 5241925 h 524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9577" h="5241925">
                <a:moveTo>
                  <a:pt x="3363778" y="5241925"/>
                </a:moveTo>
                <a:lnTo>
                  <a:pt x="4149577" y="0"/>
                </a:lnTo>
                <a:lnTo>
                  <a:pt x="0" y="16756"/>
                </a:lnTo>
                <a:lnTo>
                  <a:pt x="11835" y="5221802"/>
                </a:lnTo>
                <a:lnTo>
                  <a:pt x="3363778" y="5241925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274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00E022B-0C17-814D-991E-13CF8A246FC7}"/>
              </a:ext>
            </a:extLst>
          </p:cNvPr>
          <p:cNvSpPr/>
          <p:nvPr userDrawn="1"/>
        </p:nvSpPr>
        <p:spPr bwMode="auto">
          <a:xfrm rot="10800000">
            <a:off x="6173558" y="-46154"/>
            <a:ext cx="4525818" cy="7608250"/>
          </a:xfrm>
          <a:custGeom>
            <a:avLst/>
            <a:gdLst>
              <a:gd name="connsiteX0" fmla="*/ 7063992 w 7063992"/>
              <a:gd name="connsiteY0" fmla="*/ 10048 h 5215094"/>
              <a:gd name="connsiteX1" fmla="*/ 4260501 w 7063992"/>
              <a:gd name="connsiteY1" fmla="*/ 5215094 h 5215094"/>
              <a:gd name="connsiteX2" fmla="*/ 0 w 7063992"/>
              <a:gd name="connsiteY2" fmla="*/ 5194997 h 5215094"/>
              <a:gd name="connsiteX3" fmla="*/ 10049 w 7063992"/>
              <a:gd name="connsiteY3" fmla="*/ 0 h 5215094"/>
              <a:gd name="connsiteX4" fmla="*/ 7063992 w 7063992"/>
              <a:gd name="connsiteY4" fmla="*/ 10048 h 5215094"/>
              <a:gd name="connsiteX0" fmla="*/ 4758713 w 4758713"/>
              <a:gd name="connsiteY0" fmla="*/ 1670 h 5215094"/>
              <a:gd name="connsiteX1" fmla="*/ 4260501 w 4758713"/>
              <a:gd name="connsiteY1" fmla="*/ 5215094 h 5215094"/>
              <a:gd name="connsiteX2" fmla="*/ 0 w 4758713"/>
              <a:gd name="connsiteY2" fmla="*/ 5194997 h 5215094"/>
              <a:gd name="connsiteX3" fmla="*/ 10049 w 4758713"/>
              <a:gd name="connsiteY3" fmla="*/ 0 h 5215094"/>
              <a:gd name="connsiteX4" fmla="*/ 4758713 w 4758713"/>
              <a:gd name="connsiteY4" fmla="*/ 1670 h 5215094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194997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211753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386894 w 4516644"/>
              <a:gd name="connsiteY0" fmla="*/ 60314 h 5223472"/>
              <a:gd name="connsiteX1" fmla="*/ 4516644 w 4516644"/>
              <a:gd name="connsiteY1" fmla="*/ 5223472 h 5223472"/>
              <a:gd name="connsiteX2" fmla="*/ 0 w 4516644"/>
              <a:gd name="connsiteY2" fmla="*/ 5211753 h 5223472"/>
              <a:gd name="connsiteX3" fmla="*/ 10049 w 4516644"/>
              <a:gd name="connsiteY3" fmla="*/ 0 h 5223472"/>
              <a:gd name="connsiteX4" fmla="*/ 4386894 w 4516644"/>
              <a:gd name="connsiteY4" fmla="*/ 60314 h 5223472"/>
              <a:gd name="connsiteX0" fmla="*/ 4386894 w 4549695"/>
              <a:gd name="connsiteY0" fmla="*/ 60314 h 5240227"/>
              <a:gd name="connsiteX1" fmla="*/ 4549695 w 4549695"/>
              <a:gd name="connsiteY1" fmla="*/ 5240227 h 5240227"/>
              <a:gd name="connsiteX2" fmla="*/ 0 w 4549695"/>
              <a:gd name="connsiteY2" fmla="*/ 5211753 h 5240227"/>
              <a:gd name="connsiteX3" fmla="*/ 10049 w 4549695"/>
              <a:gd name="connsiteY3" fmla="*/ 0 h 5240227"/>
              <a:gd name="connsiteX4" fmla="*/ 4386894 w 4549695"/>
              <a:gd name="connsiteY4" fmla="*/ 60314 h 5240227"/>
              <a:gd name="connsiteX0" fmla="*/ 4370369 w 4549695"/>
              <a:gd name="connsiteY0" fmla="*/ 0 h 5246934"/>
              <a:gd name="connsiteX1" fmla="*/ 4549695 w 4549695"/>
              <a:gd name="connsiteY1" fmla="*/ 5246934 h 5246934"/>
              <a:gd name="connsiteX2" fmla="*/ 0 w 4549695"/>
              <a:gd name="connsiteY2" fmla="*/ 5218460 h 5246934"/>
              <a:gd name="connsiteX3" fmla="*/ 10049 w 4549695"/>
              <a:gd name="connsiteY3" fmla="*/ 6707 h 5246934"/>
              <a:gd name="connsiteX4" fmla="*/ 4370369 w 4549695"/>
              <a:gd name="connsiteY4" fmla="*/ 0 h 5246934"/>
              <a:gd name="connsiteX0" fmla="*/ 4360331 w 4539657"/>
              <a:gd name="connsiteY0" fmla="*/ 0 h 5246934"/>
              <a:gd name="connsiteX1" fmla="*/ 4539657 w 4539657"/>
              <a:gd name="connsiteY1" fmla="*/ 5246934 h 5246934"/>
              <a:gd name="connsiteX2" fmla="*/ 758388 w 4539657"/>
              <a:gd name="connsiteY2" fmla="*/ 5226838 h 5246934"/>
              <a:gd name="connsiteX3" fmla="*/ 11 w 4539657"/>
              <a:gd name="connsiteY3" fmla="*/ 6707 h 5246934"/>
              <a:gd name="connsiteX4" fmla="*/ 4360331 w 4539657"/>
              <a:gd name="connsiteY4" fmla="*/ 0 h 5246934"/>
              <a:gd name="connsiteX0" fmla="*/ 3601943 w 3781269"/>
              <a:gd name="connsiteY0" fmla="*/ 0 h 5246934"/>
              <a:gd name="connsiteX1" fmla="*/ 3781269 w 3781269"/>
              <a:gd name="connsiteY1" fmla="*/ 5246934 h 5246934"/>
              <a:gd name="connsiteX2" fmla="*/ 0 w 3781269"/>
              <a:gd name="connsiteY2" fmla="*/ 5226838 h 5246934"/>
              <a:gd name="connsiteX3" fmla="*/ 315768 w 3781269"/>
              <a:gd name="connsiteY3" fmla="*/ 23463 h 5246934"/>
              <a:gd name="connsiteX4" fmla="*/ 3601943 w 3781269"/>
              <a:gd name="connsiteY4" fmla="*/ 0 h 5246934"/>
              <a:gd name="connsiteX0" fmla="*/ 3691130 w 3870456"/>
              <a:gd name="connsiteY0" fmla="*/ 1670 h 5248604"/>
              <a:gd name="connsiteX1" fmla="*/ 3870456 w 3870456"/>
              <a:gd name="connsiteY1" fmla="*/ 5248604 h 5248604"/>
              <a:gd name="connsiteX2" fmla="*/ 89187 w 3870456"/>
              <a:gd name="connsiteY2" fmla="*/ 5228508 h 5248604"/>
              <a:gd name="connsiteX3" fmla="*/ 85 w 3870456"/>
              <a:gd name="connsiteY3" fmla="*/ 0 h 5248604"/>
              <a:gd name="connsiteX4" fmla="*/ 3691130 w 3870456"/>
              <a:gd name="connsiteY4" fmla="*/ 1670 h 5248604"/>
              <a:gd name="connsiteX0" fmla="*/ 3691254 w 3870580"/>
              <a:gd name="connsiteY0" fmla="*/ 1670 h 5248604"/>
              <a:gd name="connsiteX1" fmla="*/ 3870580 w 3870580"/>
              <a:gd name="connsiteY1" fmla="*/ 5248604 h 5248604"/>
              <a:gd name="connsiteX2" fmla="*/ 31473 w 3870580"/>
              <a:gd name="connsiteY2" fmla="*/ 5228508 h 5248604"/>
              <a:gd name="connsiteX3" fmla="*/ 209 w 3870580"/>
              <a:gd name="connsiteY3" fmla="*/ 0 h 5248604"/>
              <a:gd name="connsiteX4" fmla="*/ 3691254 w 3870580"/>
              <a:gd name="connsiteY4" fmla="*/ 1670 h 5248604"/>
              <a:gd name="connsiteX0" fmla="*/ 3691307 w 3870633"/>
              <a:gd name="connsiteY0" fmla="*/ 1670 h 5248604"/>
              <a:gd name="connsiteX1" fmla="*/ 3870633 w 3870633"/>
              <a:gd name="connsiteY1" fmla="*/ 5248604 h 5248604"/>
              <a:gd name="connsiteX2" fmla="*/ 31526 w 3870633"/>
              <a:gd name="connsiteY2" fmla="*/ 5228508 h 5248604"/>
              <a:gd name="connsiteX3" fmla="*/ 262 w 3870633"/>
              <a:gd name="connsiteY3" fmla="*/ 0 h 5248604"/>
              <a:gd name="connsiteX4" fmla="*/ 3691307 w 3870633"/>
              <a:gd name="connsiteY4" fmla="*/ 1670 h 5248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0633" h="5248604">
                <a:moveTo>
                  <a:pt x="3691307" y="1670"/>
                </a:moveTo>
                <a:lnTo>
                  <a:pt x="3870633" y="5248604"/>
                </a:lnTo>
                <a:lnTo>
                  <a:pt x="31526" y="5228508"/>
                </a:lnTo>
                <a:cubicBezTo>
                  <a:pt x="26614" y="3496843"/>
                  <a:pt x="-3088" y="1731666"/>
                  <a:pt x="262" y="0"/>
                </a:cubicBezTo>
                <a:lnTo>
                  <a:pt x="3691307" y="1670"/>
                </a:lnTo>
                <a:close/>
              </a:path>
            </a:pathLst>
          </a:custGeom>
          <a:solidFill>
            <a:schemeClr val="accent2">
              <a:alpha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274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6BE046C-E0FD-B940-9CF6-97D4714894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545" y="2229351"/>
            <a:ext cx="4563675" cy="708810"/>
          </a:xfrm>
          <a:prstGeom prst="rect">
            <a:avLst/>
          </a:prstGeom>
          <a:noFill/>
        </p:spPr>
        <p:txBody>
          <a:bodyPr anchor="b"/>
          <a:lstStyle>
            <a:lvl1pPr marL="11138" indent="0" algn="l">
              <a:tabLst/>
              <a:defRPr sz="3157">
                <a:solidFill>
                  <a:srgbClr val="E300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1643050-5475-6343-A4A0-368A7D92E34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55545" y="3248416"/>
            <a:ext cx="4563676" cy="3132463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476643EF-A9A3-3C4E-9D5F-9EB5109861E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91013" y="1166036"/>
            <a:ext cx="2038127" cy="542361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507201-DEDD-0B47-AFDB-D4D8AB47B3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1352" y="351949"/>
            <a:ext cx="4017449" cy="75596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3B681D0-EA54-584A-885E-7E06E18A12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1807" y="5848984"/>
            <a:ext cx="2818963" cy="17216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927AFB-942A-1044-968C-7217D589A86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02" y="157466"/>
            <a:ext cx="3158449" cy="34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52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vice Hero 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DD838A7-0BCA-A14B-8AF2-D33A4C4C63CD}"/>
              </a:ext>
            </a:extLst>
          </p:cNvPr>
          <p:cNvSpPr/>
          <p:nvPr userDrawn="1"/>
        </p:nvSpPr>
        <p:spPr bwMode="auto">
          <a:xfrm rot="10800000">
            <a:off x="5846642" y="-38689"/>
            <a:ext cx="4851980" cy="7598364"/>
          </a:xfrm>
          <a:custGeom>
            <a:avLst/>
            <a:gdLst>
              <a:gd name="connsiteX0" fmla="*/ 2934119 w 8983227"/>
              <a:gd name="connsiteY0" fmla="*/ 5174901 h 5205046"/>
              <a:gd name="connsiteX1" fmla="*/ 8983227 w 8983227"/>
              <a:gd name="connsiteY1" fmla="*/ 0 h 5205046"/>
              <a:gd name="connsiteX2" fmla="*/ 0 w 8983227"/>
              <a:gd name="connsiteY2" fmla="*/ 0 h 5205046"/>
              <a:gd name="connsiteX3" fmla="*/ 20097 w 8983227"/>
              <a:gd name="connsiteY3" fmla="*/ 5205046 h 5205046"/>
              <a:gd name="connsiteX4" fmla="*/ 2934119 w 8983227"/>
              <a:gd name="connsiteY4" fmla="*/ 5174901 h 5205046"/>
              <a:gd name="connsiteX0" fmla="*/ 2934119 w 5711217"/>
              <a:gd name="connsiteY0" fmla="*/ 5183279 h 5213424"/>
              <a:gd name="connsiteX1" fmla="*/ 5711217 w 5711217"/>
              <a:gd name="connsiteY1" fmla="*/ 0 h 5213424"/>
              <a:gd name="connsiteX2" fmla="*/ 0 w 5711217"/>
              <a:gd name="connsiteY2" fmla="*/ 8378 h 5213424"/>
              <a:gd name="connsiteX3" fmla="*/ 20097 w 5711217"/>
              <a:gd name="connsiteY3" fmla="*/ 5213424 h 5213424"/>
              <a:gd name="connsiteX4" fmla="*/ 2934119 w 5711217"/>
              <a:gd name="connsiteY4" fmla="*/ 5183279 h 5213424"/>
              <a:gd name="connsiteX0" fmla="*/ 3843011 w 5711217"/>
              <a:gd name="connsiteY0" fmla="*/ 5225169 h 5225169"/>
              <a:gd name="connsiteX1" fmla="*/ 5711217 w 5711217"/>
              <a:gd name="connsiteY1" fmla="*/ 0 h 5225169"/>
              <a:gd name="connsiteX2" fmla="*/ 0 w 5711217"/>
              <a:gd name="connsiteY2" fmla="*/ 8378 h 5225169"/>
              <a:gd name="connsiteX3" fmla="*/ 20097 w 5711217"/>
              <a:gd name="connsiteY3" fmla="*/ 5213424 h 5225169"/>
              <a:gd name="connsiteX4" fmla="*/ 3843011 w 5711217"/>
              <a:gd name="connsiteY4" fmla="*/ 5225169 h 5225169"/>
              <a:gd name="connsiteX0" fmla="*/ 3843011 w 5446812"/>
              <a:gd name="connsiteY0" fmla="*/ 5216791 h 5216791"/>
              <a:gd name="connsiteX1" fmla="*/ 5446812 w 5446812"/>
              <a:gd name="connsiteY1" fmla="*/ 8378 h 5216791"/>
              <a:gd name="connsiteX2" fmla="*/ 0 w 5446812"/>
              <a:gd name="connsiteY2" fmla="*/ 0 h 5216791"/>
              <a:gd name="connsiteX3" fmla="*/ 20097 w 5446812"/>
              <a:gd name="connsiteY3" fmla="*/ 5205046 h 5216791"/>
              <a:gd name="connsiteX4" fmla="*/ 3843011 w 5446812"/>
              <a:gd name="connsiteY4" fmla="*/ 5216791 h 5216791"/>
              <a:gd name="connsiteX0" fmla="*/ 3843011 w 4860164"/>
              <a:gd name="connsiteY0" fmla="*/ 5216791 h 5216791"/>
              <a:gd name="connsiteX1" fmla="*/ 4860164 w 4860164"/>
              <a:gd name="connsiteY1" fmla="*/ 16756 h 5216791"/>
              <a:gd name="connsiteX2" fmla="*/ 0 w 4860164"/>
              <a:gd name="connsiteY2" fmla="*/ 0 h 5216791"/>
              <a:gd name="connsiteX3" fmla="*/ 20097 w 4860164"/>
              <a:gd name="connsiteY3" fmla="*/ 5205046 h 5216791"/>
              <a:gd name="connsiteX4" fmla="*/ 3843011 w 4860164"/>
              <a:gd name="connsiteY4" fmla="*/ 5216791 h 5216791"/>
              <a:gd name="connsiteX0" fmla="*/ 4074365 w 4860164"/>
              <a:gd name="connsiteY0" fmla="*/ 5233547 h 5233547"/>
              <a:gd name="connsiteX1" fmla="*/ 4860164 w 4860164"/>
              <a:gd name="connsiteY1" fmla="*/ 16756 h 5233547"/>
              <a:gd name="connsiteX2" fmla="*/ 0 w 4860164"/>
              <a:gd name="connsiteY2" fmla="*/ 0 h 5233547"/>
              <a:gd name="connsiteX3" fmla="*/ 20097 w 4860164"/>
              <a:gd name="connsiteY3" fmla="*/ 5205046 h 5233547"/>
              <a:gd name="connsiteX4" fmla="*/ 4074365 w 4860164"/>
              <a:gd name="connsiteY4" fmla="*/ 5233547 h 5233547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20097 w 4860164"/>
              <a:gd name="connsiteY3" fmla="*/ 5213424 h 5241925"/>
              <a:gd name="connsiteX4" fmla="*/ 4074365 w 4860164"/>
              <a:gd name="connsiteY4" fmla="*/ 5241925 h 5241925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722422 w 4860164"/>
              <a:gd name="connsiteY3" fmla="*/ 5221802 h 5241925"/>
              <a:gd name="connsiteX4" fmla="*/ 4074365 w 4860164"/>
              <a:gd name="connsiteY4" fmla="*/ 5241925 h 5241925"/>
              <a:gd name="connsiteX0" fmla="*/ 3363778 w 4149577"/>
              <a:gd name="connsiteY0" fmla="*/ 5241925 h 5241925"/>
              <a:gd name="connsiteX1" fmla="*/ 4149577 w 4149577"/>
              <a:gd name="connsiteY1" fmla="*/ 0 h 5241925"/>
              <a:gd name="connsiteX2" fmla="*/ 0 w 4149577"/>
              <a:gd name="connsiteY2" fmla="*/ 16756 h 5241925"/>
              <a:gd name="connsiteX3" fmla="*/ 11835 w 4149577"/>
              <a:gd name="connsiteY3" fmla="*/ 5221802 h 5241925"/>
              <a:gd name="connsiteX4" fmla="*/ 3363778 w 4149577"/>
              <a:gd name="connsiteY4" fmla="*/ 5241925 h 524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9577" h="5241925">
                <a:moveTo>
                  <a:pt x="3363778" y="5241925"/>
                </a:moveTo>
                <a:lnTo>
                  <a:pt x="4149577" y="0"/>
                </a:lnTo>
                <a:lnTo>
                  <a:pt x="0" y="16756"/>
                </a:lnTo>
                <a:lnTo>
                  <a:pt x="11835" y="5221802"/>
                </a:lnTo>
                <a:lnTo>
                  <a:pt x="3363778" y="5241925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274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00E022B-0C17-814D-991E-13CF8A246FC7}"/>
              </a:ext>
            </a:extLst>
          </p:cNvPr>
          <p:cNvSpPr/>
          <p:nvPr userDrawn="1"/>
        </p:nvSpPr>
        <p:spPr bwMode="auto">
          <a:xfrm rot="10800000">
            <a:off x="6173558" y="-46154"/>
            <a:ext cx="4525818" cy="7608250"/>
          </a:xfrm>
          <a:custGeom>
            <a:avLst/>
            <a:gdLst>
              <a:gd name="connsiteX0" fmla="*/ 7063992 w 7063992"/>
              <a:gd name="connsiteY0" fmla="*/ 10048 h 5215094"/>
              <a:gd name="connsiteX1" fmla="*/ 4260501 w 7063992"/>
              <a:gd name="connsiteY1" fmla="*/ 5215094 h 5215094"/>
              <a:gd name="connsiteX2" fmla="*/ 0 w 7063992"/>
              <a:gd name="connsiteY2" fmla="*/ 5194997 h 5215094"/>
              <a:gd name="connsiteX3" fmla="*/ 10049 w 7063992"/>
              <a:gd name="connsiteY3" fmla="*/ 0 h 5215094"/>
              <a:gd name="connsiteX4" fmla="*/ 7063992 w 7063992"/>
              <a:gd name="connsiteY4" fmla="*/ 10048 h 5215094"/>
              <a:gd name="connsiteX0" fmla="*/ 4758713 w 4758713"/>
              <a:gd name="connsiteY0" fmla="*/ 1670 h 5215094"/>
              <a:gd name="connsiteX1" fmla="*/ 4260501 w 4758713"/>
              <a:gd name="connsiteY1" fmla="*/ 5215094 h 5215094"/>
              <a:gd name="connsiteX2" fmla="*/ 0 w 4758713"/>
              <a:gd name="connsiteY2" fmla="*/ 5194997 h 5215094"/>
              <a:gd name="connsiteX3" fmla="*/ 10049 w 4758713"/>
              <a:gd name="connsiteY3" fmla="*/ 0 h 5215094"/>
              <a:gd name="connsiteX4" fmla="*/ 4758713 w 4758713"/>
              <a:gd name="connsiteY4" fmla="*/ 1670 h 5215094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194997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211753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386894 w 4516644"/>
              <a:gd name="connsiteY0" fmla="*/ 60314 h 5223472"/>
              <a:gd name="connsiteX1" fmla="*/ 4516644 w 4516644"/>
              <a:gd name="connsiteY1" fmla="*/ 5223472 h 5223472"/>
              <a:gd name="connsiteX2" fmla="*/ 0 w 4516644"/>
              <a:gd name="connsiteY2" fmla="*/ 5211753 h 5223472"/>
              <a:gd name="connsiteX3" fmla="*/ 10049 w 4516644"/>
              <a:gd name="connsiteY3" fmla="*/ 0 h 5223472"/>
              <a:gd name="connsiteX4" fmla="*/ 4386894 w 4516644"/>
              <a:gd name="connsiteY4" fmla="*/ 60314 h 5223472"/>
              <a:gd name="connsiteX0" fmla="*/ 4386894 w 4549695"/>
              <a:gd name="connsiteY0" fmla="*/ 60314 h 5240227"/>
              <a:gd name="connsiteX1" fmla="*/ 4549695 w 4549695"/>
              <a:gd name="connsiteY1" fmla="*/ 5240227 h 5240227"/>
              <a:gd name="connsiteX2" fmla="*/ 0 w 4549695"/>
              <a:gd name="connsiteY2" fmla="*/ 5211753 h 5240227"/>
              <a:gd name="connsiteX3" fmla="*/ 10049 w 4549695"/>
              <a:gd name="connsiteY3" fmla="*/ 0 h 5240227"/>
              <a:gd name="connsiteX4" fmla="*/ 4386894 w 4549695"/>
              <a:gd name="connsiteY4" fmla="*/ 60314 h 5240227"/>
              <a:gd name="connsiteX0" fmla="*/ 4370369 w 4549695"/>
              <a:gd name="connsiteY0" fmla="*/ 0 h 5246934"/>
              <a:gd name="connsiteX1" fmla="*/ 4549695 w 4549695"/>
              <a:gd name="connsiteY1" fmla="*/ 5246934 h 5246934"/>
              <a:gd name="connsiteX2" fmla="*/ 0 w 4549695"/>
              <a:gd name="connsiteY2" fmla="*/ 5218460 h 5246934"/>
              <a:gd name="connsiteX3" fmla="*/ 10049 w 4549695"/>
              <a:gd name="connsiteY3" fmla="*/ 6707 h 5246934"/>
              <a:gd name="connsiteX4" fmla="*/ 4370369 w 4549695"/>
              <a:gd name="connsiteY4" fmla="*/ 0 h 5246934"/>
              <a:gd name="connsiteX0" fmla="*/ 4360331 w 4539657"/>
              <a:gd name="connsiteY0" fmla="*/ 0 h 5246934"/>
              <a:gd name="connsiteX1" fmla="*/ 4539657 w 4539657"/>
              <a:gd name="connsiteY1" fmla="*/ 5246934 h 5246934"/>
              <a:gd name="connsiteX2" fmla="*/ 758388 w 4539657"/>
              <a:gd name="connsiteY2" fmla="*/ 5226838 h 5246934"/>
              <a:gd name="connsiteX3" fmla="*/ 11 w 4539657"/>
              <a:gd name="connsiteY3" fmla="*/ 6707 h 5246934"/>
              <a:gd name="connsiteX4" fmla="*/ 4360331 w 4539657"/>
              <a:gd name="connsiteY4" fmla="*/ 0 h 5246934"/>
              <a:gd name="connsiteX0" fmla="*/ 3601943 w 3781269"/>
              <a:gd name="connsiteY0" fmla="*/ 0 h 5246934"/>
              <a:gd name="connsiteX1" fmla="*/ 3781269 w 3781269"/>
              <a:gd name="connsiteY1" fmla="*/ 5246934 h 5246934"/>
              <a:gd name="connsiteX2" fmla="*/ 0 w 3781269"/>
              <a:gd name="connsiteY2" fmla="*/ 5226838 h 5246934"/>
              <a:gd name="connsiteX3" fmla="*/ 315768 w 3781269"/>
              <a:gd name="connsiteY3" fmla="*/ 23463 h 5246934"/>
              <a:gd name="connsiteX4" fmla="*/ 3601943 w 3781269"/>
              <a:gd name="connsiteY4" fmla="*/ 0 h 5246934"/>
              <a:gd name="connsiteX0" fmla="*/ 3691130 w 3870456"/>
              <a:gd name="connsiteY0" fmla="*/ 1670 h 5248604"/>
              <a:gd name="connsiteX1" fmla="*/ 3870456 w 3870456"/>
              <a:gd name="connsiteY1" fmla="*/ 5248604 h 5248604"/>
              <a:gd name="connsiteX2" fmla="*/ 89187 w 3870456"/>
              <a:gd name="connsiteY2" fmla="*/ 5228508 h 5248604"/>
              <a:gd name="connsiteX3" fmla="*/ 85 w 3870456"/>
              <a:gd name="connsiteY3" fmla="*/ 0 h 5248604"/>
              <a:gd name="connsiteX4" fmla="*/ 3691130 w 3870456"/>
              <a:gd name="connsiteY4" fmla="*/ 1670 h 5248604"/>
              <a:gd name="connsiteX0" fmla="*/ 3691254 w 3870580"/>
              <a:gd name="connsiteY0" fmla="*/ 1670 h 5248604"/>
              <a:gd name="connsiteX1" fmla="*/ 3870580 w 3870580"/>
              <a:gd name="connsiteY1" fmla="*/ 5248604 h 5248604"/>
              <a:gd name="connsiteX2" fmla="*/ 31473 w 3870580"/>
              <a:gd name="connsiteY2" fmla="*/ 5228508 h 5248604"/>
              <a:gd name="connsiteX3" fmla="*/ 209 w 3870580"/>
              <a:gd name="connsiteY3" fmla="*/ 0 h 5248604"/>
              <a:gd name="connsiteX4" fmla="*/ 3691254 w 3870580"/>
              <a:gd name="connsiteY4" fmla="*/ 1670 h 5248604"/>
              <a:gd name="connsiteX0" fmla="*/ 3691307 w 3870633"/>
              <a:gd name="connsiteY0" fmla="*/ 1670 h 5248604"/>
              <a:gd name="connsiteX1" fmla="*/ 3870633 w 3870633"/>
              <a:gd name="connsiteY1" fmla="*/ 5248604 h 5248604"/>
              <a:gd name="connsiteX2" fmla="*/ 31526 w 3870633"/>
              <a:gd name="connsiteY2" fmla="*/ 5228508 h 5248604"/>
              <a:gd name="connsiteX3" fmla="*/ 262 w 3870633"/>
              <a:gd name="connsiteY3" fmla="*/ 0 h 5248604"/>
              <a:gd name="connsiteX4" fmla="*/ 3691307 w 3870633"/>
              <a:gd name="connsiteY4" fmla="*/ 1670 h 5248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0633" h="5248604">
                <a:moveTo>
                  <a:pt x="3691307" y="1670"/>
                </a:moveTo>
                <a:lnTo>
                  <a:pt x="3870633" y="5248604"/>
                </a:lnTo>
                <a:lnTo>
                  <a:pt x="31526" y="5228508"/>
                </a:lnTo>
                <a:cubicBezTo>
                  <a:pt x="26614" y="3496843"/>
                  <a:pt x="-3088" y="1731666"/>
                  <a:pt x="262" y="0"/>
                </a:cubicBezTo>
                <a:lnTo>
                  <a:pt x="3691307" y="1670"/>
                </a:lnTo>
                <a:close/>
              </a:path>
            </a:pathLst>
          </a:custGeom>
          <a:solidFill>
            <a:schemeClr val="accent2">
              <a:alpha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274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6BE046C-E0FD-B940-9CF6-97D4714894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545" y="2229351"/>
            <a:ext cx="4563676" cy="708810"/>
          </a:xfrm>
          <a:prstGeom prst="rect">
            <a:avLst/>
          </a:prstGeom>
          <a:noFill/>
        </p:spPr>
        <p:txBody>
          <a:bodyPr anchor="b"/>
          <a:lstStyle>
            <a:lvl1pPr marL="11138" indent="0" algn="l">
              <a:tabLst/>
              <a:defRPr sz="3157">
                <a:solidFill>
                  <a:srgbClr val="E300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1643050-5475-6343-A4A0-368A7D92E34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55545" y="3248416"/>
            <a:ext cx="4563676" cy="3132463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EEF2E0B0-8624-2746-9084-4F6A559F46C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491231" y="1287945"/>
            <a:ext cx="5977949" cy="423656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7DB2B5B-5A72-4243-A999-00FFDABB77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0875" y="992220"/>
            <a:ext cx="6449083" cy="66999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7445A43-118F-9F4F-9B16-CA64FF2890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4382" y="5848984"/>
            <a:ext cx="2818963" cy="17216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1E1F0A-B1E7-4A42-9ACB-98B2CAC2EE7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02" y="157466"/>
            <a:ext cx="3158449" cy="34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58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Hero Pur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DD838A7-0BCA-A14B-8AF2-D33A4C4C63CD}"/>
              </a:ext>
            </a:extLst>
          </p:cNvPr>
          <p:cNvSpPr/>
          <p:nvPr userDrawn="1"/>
        </p:nvSpPr>
        <p:spPr bwMode="auto">
          <a:xfrm rot="10800000">
            <a:off x="5846642" y="-38689"/>
            <a:ext cx="4851980" cy="7598364"/>
          </a:xfrm>
          <a:custGeom>
            <a:avLst/>
            <a:gdLst>
              <a:gd name="connsiteX0" fmla="*/ 2934119 w 8983227"/>
              <a:gd name="connsiteY0" fmla="*/ 5174901 h 5205046"/>
              <a:gd name="connsiteX1" fmla="*/ 8983227 w 8983227"/>
              <a:gd name="connsiteY1" fmla="*/ 0 h 5205046"/>
              <a:gd name="connsiteX2" fmla="*/ 0 w 8983227"/>
              <a:gd name="connsiteY2" fmla="*/ 0 h 5205046"/>
              <a:gd name="connsiteX3" fmla="*/ 20097 w 8983227"/>
              <a:gd name="connsiteY3" fmla="*/ 5205046 h 5205046"/>
              <a:gd name="connsiteX4" fmla="*/ 2934119 w 8983227"/>
              <a:gd name="connsiteY4" fmla="*/ 5174901 h 5205046"/>
              <a:gd name="connsiteX0" fmla="*/ 2934119 w 5711217"/>
              <a:gd name="connsiteY0" fmla="*/ 5183279 h 5213424"/>
              <a:gd name="connsiteX1" fmla="*/ 5711217 w 5711217"/>
              <a:gd name="connsiteY1" fmla="*/ 0 h 5213424"/>
              <a:gd name="connsiteX2" fmla="*/ 0 w 5711217"/>
              <a:gd name="connsiteY2" fmla="*/ 8378 h 5213424"/>
              <a:gd name="connsiteX3" fmla="*/ 20097 w 5711217"/>
              <a:gd name="connsiteY3" fmla="*/ 5213424 h 5213424"/>
              <a:gd name="connsiteX4" fmla="*/ 2934119 w 5711217"/>
              <a:gd name="connsiteY4" fmla="*/ 5183279 h 5213424"/>
              <a:gd name="connsiteX0" fmla="*/ 3843011 w 5711217"/>
              <a:gd name="connsiteY0" fmla="*/ 5225169 h 5225169"/>
              <a:gd name="connsiteX1" fmla="*/ 5711217 w 5711217"/>
              <a:gd name="connsiteY1" fmla="*/ 0 h 5225169"/>
              <a:gd name="connsiteX2" fmla="*/ 0 w 5711217"/>
              <a:gd name="connsiteY2" fmla="*/ 8378 h 5225169"/>
              <a:gd name="connsiteX3" fmla="*/ 20097 w 5711217"/>
              <a:gd name="connsiteY3" fmla="*/ 5213424 h 5225169"/>
              <a:gd name="connsiteX4" fmla="*/ 3843011 w 5711217"/>
              <a:gd name="connsiteY4" fmla="*/ 5225169 h 5225169"/>
              <a:gd name="connsiteX0" fmla="*/ 3843011 w 5446812"/>
              <a:gd name="connsiteY0" fmla="*/ 5216791 h 5216791"/>
              <a:gd name="connsiteX1" fmla="*/ 5446812 w 5446812"/>
              <a:gd name="connsiteY1" fmla="*/ 8378 h 5216791"/>
              <a:gd name="connsiteX2" fmla="*/ 0 w 5446812"/>
              <a:gd name="connsiteY2" fmla="*/ 0 h 5216791"/>
              <a:gd name="connsiteX3" fmla="*/ 20097 w 5446812"/>
              <a:gd name="connsiteY3" fmla="*/ 5205046 h 5216791"/>
              <a:gd name="connsiteX4" fmla="*/ 3843011 w 5446812"/>
              <a:gd name="connsiteY4" fmla="*/ 5216791 h 5216791"/>
              <a:gd name="connsiteX0" fmla="*/ 3843011 w 4860164"/>
              <a:gd name="connsiteY0" fmla="*/ 5216791 h 5216791"/>
              <a:gd name="connsiteX1" fmla="*/ 4860164 w 4860164"/>
              <a:gd name="connsiteY1" fmla="*/ 16756 h 5216791"/>
              <a:gd name="connsiteX2" fmla="*/ 0 w 4860164"/>
              <a:gd name="connsiteY2" fmla="*/ 0 h 5216791"/>
              <a:gd name="connsiteX3" fmla="*/ 20097 w 4860164"/>
              <a:gd name="connsiteY3" fmla="*/ 5205046 h 5216791"/>
              <a:gd name="connsiteX4" fmla="*/ 3843011 w 4860164"/>
              <a:gd name="connsiteY4" fmla="*/ 5216791 h 5216791"/>
              <a:gd name="connsiteX0" fmla="*/ 4074365 w 4860164"/>
              <a:gd name="connsiteY0" fmla="*/ 5233547 h 5233547"/>
              <a:gd name="connsiteX1" fmla="*/ 4860164 w 4860164"/>
              <a:gd name="connsiteY1" fmla="*/ 16756 h 5233547"/>
              <a:gd name="connsiteX2" fmla="*/ 0 w 4860164"/>
              <a:gd name="connsiteY2" fmla="*/ 0 h 5233547"/>
              <a:gd name="connsiteX3" fmla="*/ 20097 w 4860164"/>
              <a:gd name="connsiteY3" fmla="*/ 5205046 h 5233547"/>
              <a:gd name="connsiteX4" fmla="*/ 4074365 w 4860164"/>
              <a:gd name="connsiteY4" fmla="*/ 5233547 h 5233547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20097 w 4860164"/>
              <a:gd name="connsiteY3" fmla="*/ 5213424 h 5241925"/>
              <a:gd name="connsiteX4" fmla="*/ 4074365 w 4860164"/>
              <a:gd name="connsiteY4" fmla="*/ 5241925 h 5241925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722422 w 4860164"/>
              <a:gd name="connsiteY3" fmla="*/ 5221802 h 5241925"/>
              <a:gd name="connsiteX4" fmla="*/ 4074365 w 4860164"/>
              <a:gd name="connsiteY4" fmla="*/ 5241925 h 5241925"/>
              <a:gd name="connsiteX0" fmla="*/ 3363778 w 4149577"/>
              <a:gd name="connsiteY0" fmla="*/ 5241925 h 5241925"/>
              <a:gd name="connsiteX1" fmla="*/ 4149577 w 4149577"/>
              <a:gd name="connsiteY1" fmla="*/ 0 h 5241925"/>
              <a:gd name="connsiteX2" fmla="*/ 0 w 4149577"/>
              <a:gd name="connsiteY2" fmla="*/ 16756 h 5241925"/>
              <a:gd name="connsiteX3" fmla="*/ 11835 w 4149577"/>
              <a:gd name="connsiteY3" fmla="*/ 5221802 h 5241925"/>
              <a:gd name="connsiteX4" fmla="*/ 3363778 w 4149577"/>
              <a:gd name="connsiteY4" fmla="*/ 5241925 h 524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9577" h="5241925">
                <a:moveTo>
                  <a:pt x="3363778" y="5241925"/>
                </a:moveTo>
                <a:lnTo>
                  <a:pt x="4149577" y="0"/>
                </a:lnTo>
                <a:lnTo>
                  <a:pt x="0" y="16756"/>
                </a:lnTo>
                <a:lnTo>
                  <a:pt x="11835" y="5221802"/>
                </a:lnTo>
                <a:lnTo>
                  <a:pt x="3363778" y="5241925"/>
                </a:lnTo>
                <a:close/>
              </a:path>
            </a:pathLst>
          </a:custGeom>
          <a:solidFill>
            <a:srgbClr val="430F27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274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00E022B-0C17-814D-991E-13CF8A246FC7}"/>
              </a:ext>
            </a:extLst>
          </p:cNvPr>
          <p:cNvSpPr/>
          <p:nvPr userDrawn="1"/>
        </p:nvSpPr>
        <p:spPr bwMode="auto">
          <a:xfrm rot="10800000">
            <a:off x="6173558" y="-46154"/>
            <a:ext cx="4525818" cy="7608250"/>
          </a:xfrm>
          <a:custGeom>
            <a:avLst/>
            <a:gdLst>
              <a:gd name="connsiteX0" fmla="*/ 7063992 w 7063992"/>
              <a:gd name="connsiteY0" fmla="*/ 10048 h 5215094"/>
              <a:gd name="connsiteX1" fmla="*/ 4260501 w 7063992"/>
              <a:gd name="connsiteY1" fmla="*/ 5215094 h 5215094"/>
              <a:gd name="connsiteX2" fmla="*/ 0 w 7063992"/>
              <a:gd name="connsiteY2" fmla="*/ 5194997 h 5215094"/>
              <a:gd name="connsiteX3" fmla="*/ 10049 w 7063992"/>
              <a:gd name="connsiteY3" fmla="*/ 0 h 5215094"/>
              <a:gd name="connsiteX4" fmla="*/ 7063992 w 7063992"/>
              <a:gd name="connsiteY4" fmla="*/ 10048 h 5215094"/>
              <a:gd name="connsiteX0" fmla="*/ 4758713 w 4758713"/>
              <a:gd name="connsiteY0" fmla="*/ 1670 h 5215094"/>
              <a:gd name="connsiteX1" fmla="*/ 4260501 w 4758713"/>
              <a:gd name="connsiteY1" fmla="*/ 5215094 h 5215094"/>
              <a:gd name="connsiteX2" fmla="*/ 0 w 4758713"/>
              <a:gd name="connsiteY2" fmla="*/ 5194997 h 5215094"/>
              <a:gd name="connsiteX3" fmla="*/ 10049 w 4758713"/>
              <a:gd name="connsiteY3" fmla="*/ 0 h 5215094"/>
              <a:gd name="connsiteX4" fmla="*/ 4758713 w 4758713"/>
              <a:gd name="connsiteY4" fmla="*/ 1670 h 5215094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194997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211753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386894 w 4516644"/>
              <a:gd name="connsiteY0" fmla="*/ 60314 h 5223472"/>
              <a:gd name="connsiteX1" fmla="*/ 4516644 w 4516644"/>
              <a:gd name="connsiteY1" fmla="*/ 5223472 h 5223472"/>
              <a:gd name="connsiteX2" fmla="*/ 0 w 4516644"/>
              <a:gd name="connsiteY2" fmla="*/ 5211753 h 5223472"/>
              <a:gd name="connsiteX3" fmla="*/ 10049 w 4516644"/>
              <a:gd name="connsiteY3" fmla="*/ 0 h 5223472"/>
              <a:gd name="connsiteX4" fmla="*/ 4386894 w 4516644"/>
              <a:gd name="connsiteY4" fmla="*/ 60314 h 5223472"/>
              <a:gd name="connsiteX0" fmla="*/ 4386894 w 4549695"/>
              <a:gd name="connsiteY0" fmla="*/ 60314 h 5240227"/>
              <a:gd name="connsiteX1" fmla="*/ 4549695 w 4549695"/>
              <a:gd name="connsiteY1" fmla="*/ 5240227 h 5240227"/>
              <a:gd name="connsiteX2" fmla="*/ 0 w 4549695"/>
              <a:gd name="connsiteY2" fmla="*/ 5211753 h 5240227"/>
              <a:gd name="connsiteX3" fmla="*/ 10049 w 4549695"/>
              <a:gd name="connsiteY3" fmla="*/ 0 h 5240227"/>
              <a:gd name="connsiteX4" fmla="*/ 4386894 w 4549695"/>
              <a:gd name="connsiteY4" fmla="*/ 60314 h 5240227"/>
              <a:gd name="connsiteX0" fmla="*/ 4370369 w 4549695"/>
              <a:gd name="connsiteY0" fmla="*/ 0 h 5246934"/>
              <a:gd name="connsiteX1" fmla="*/ 4549695 w 4549695"/>
              <a:gd name="connsiteY1" fmla="*/ 5246934 h 5246934"/>
              <a:gd name="connsiteX2" fmla="*/ 0 w 4549695"/>
              <a:gd name="connsiteY2" fmla="*/ 5218460 h 5246934"/>
              <a:gd name="connsiteX3" fmla="*/ 10049 w 4549695"/>
              <a:gd name="connsiteY3" fmla="*/ 6707 h 5246934"/>
              <a:gd name="connsiteX4" fmla="*/ 4370369 w 4549695"/>
              <a:gd name="connsiteY4" fmla="*/ 0 h 5246934"/>
              <a:gd name="connsiteX0" fmla="*/ 4360331 w 4539657"/>
              <a:gd name="connsiteY0" fmla="*/ 0 h 5246934"/>
              <a:gd name="connsiteX1" fmla="*/ 4539657 w 4539657"/>
              <a:gd name="connsiteY1" fmla="*/ 5246934 h 5246934"/>
              <a:gd name="connsiteX2" fmla="*/ 758388 w 4539657"/>
              <a:gd name="connsiteY2" fmla="*/ 5226838 h 5246934"/>
              <a:gd name="connsiteX3" fmla="*/ 11 w 4539657"/>
              <a:gd name="connsiteY3" fmla="*/ 6707 h 5246934"/>
              <a:gd name="connsiteX4" fmla="*/ 4360331 w 4539657"/>
              <a:gd name="connsiteY4" fmla="*/ 0 h 5246934"/>
              <a:gd name="connsiteX0" fmla="*/ 3601943 w 3781269"/>
              <a:gd name="connsiteY0" fmla="*/ 0 h 5246934"/>
              <a:gd name="connsiteX1" fmla="*/ 3781269 w 3781269"/>
              <a:gd name="connsiteY1" fmla="*/ 5246934 h 5246934"/>
              <a:gd name="connsiteX2" fmla="*/ 0 w 3781269"/>
              <a:gd name="connsiteY2" fmla="*/ 5226838 h 5246934"/>
              <a:gd name="connsiteX3" fmla="*/ 315768 w 3781269"/>
              <a:gd name="connsiteY3" fmla="*/ 23463 h 5246934"/>
              <a:gd name="connsiteX4" fmla="*/ 3601943 w 3781269"/>
              <a:gd name="connsiteY4" fmla="*/ 0 h 5246934"/>
              <a:gd name="connsiteX0" fmla="*/ 3691130 w 3870456"/>
              <a:gd name="connsiteY0" fmla="*/ 1670 h 5248604"/>
              <a:gd name="connsiteX1" fmla="*/ 3870456 w 3870456"/>
              <a:gd name="connsiteY1" fmla="*/ 5248604 h 5248604"/>
              <a:gd name="connsiteX2" fmla="*/ 89187 w 3870456"/>
              <a:gd name="connsiteY2" fmla="*/ 5228508 h 5248604"/>
              <a:gd name="connsiteX3" fmla="*/ 85 w 3870456"/>
              <a:gd name="connsiteY3" fmla="*/ 0 h 5248604"/>
              <a:gd name="connsiteX4" fmla="*/ 3691130 w 3870456"/>
              <a:gd name="connsiteY4" fmla="*/ 1670 h 5248604"/>
              <a:gd name="connsiteX0" fmla="*/ 3691254 w 3870580"/>
              <a:gd name="connsiteY0" fmla="*/ 1670 h 5248604"/>
              <a:gd name="connsiteX1" fmla="*/ 3870580 w 3870580"/>
              <a:gd name="connsiteY1" fmla="*/ 5248604 h 5248604"/>
              <a:gd name="connsiteX2" fmla="*/ 31473 w 3870580"/>
              <a:gd name="connsiteY2" fmla="*/ 5228508 h 5248604"/>
              <a:gd name="connsiteX3" fmla="*/ 209 w 3870580"/>
              <a:gd name="connsiteY3" fmla="*/ 0 h 5248604"/>
              <a:gd name="connsiteX4" fmla="*/ 3691254 w 3870580"/>
              <a:gd name="connsiteY4" fmla="*/ 1670 h 5248604"/>
              <a:gd name="connsiteX0" fmla="*/ 3691307 w 3870633"/>
              <a:gd name="connsiteY0" fmla="*/ 1670 h 5248604"/>
              <a:gd name="connsiteX1" fmla="*/ 3870633 w 3870633"/>
              <a:gd name="connsiteY1" fmla="*/ 5248604 h 5248604"/>
              <a:gd name="connsiteX2" fmla="*/ 31526 w 3870633"/>
              <a:gd name="connsiteY2" fmla="*/ 5228508 h 5248604"/>
              <a:gd name="connsiteX3" fmla="*/ 262 w 3870633"/>
              <a:gd name="connsiteY3" fmla="*/ 0 h 5248604"/>
              <a:gd name="connsiteX4" fmla="*/ 3691307 w 3870633"/>
              <a:gd name="connsiteY4" fmla="*/ 1670 h 5248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0633" h="5248604">
                <a:moveTo>
                  <a:pt x="3691307" y="1670"/>
                </a:moveTo>
                <a:lnTo>
                  <a:pt x="3870633" y="5248604"/>
                </a:lnTo>
                <a:lnTo>
                  <a:pt x="31526" y="5228508"/>
                </a:lnTo>
                <a:cubicBezTo>
                  <a:pt x="26614" y="3496843"/>
                  <a:pt x="-3088" y="1731666"/>
                  <a:pt x="262" y="0"/>
                </a:cubicBezTo>
                <a:lnTo>
                  <a:pt x="3691307" y="1670"/>
                </a:lnTo>
                <a:close/>
              </a:path>
            </a:pathLst>
          </a:custGeom>
          <a:solidFill>
            <a:srgbClr val="430F27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274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25FDA5A-9316-8F4E-A85F-D1DC1F4235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545" y="2229351"/>
            <a:ext cx="4563676" cy="708810"/>
          </a:xfrm>
          <a:prstGeom prst="rect">
            <a:avLst/>
          </a:prstGeom>
          <a:noFill/>
        </p:spPr>
        <p:txBody>
          <a:bodyPr anchor="b"/>
          <a:lstStyle>
            <a:lvl1pPr marL="11138" indent="0" algn="l">
              <a:tabLst/>
              <a:defRPr sz="3157">
                <a:solidFill>
                  <a:srgbClr val="E300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8443CF5-41D8-E445-807C-1D9F6964CF2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55545" y="3248416"/>
            <a:ext cx="4563675" cy="3132463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92CBA746-97A0-7640-A519-66A5F30837F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91013" y="1166036"/>
            <a:ext cx="2038127" cy="542361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B7C5AA6-7A2A-DF46-9F37-D69B568687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1352" y="351949"/>
            <a:ext cx="4017449" cy="75596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F5FAADC-2359-4648-8BBC-55F6D9400C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1807" y="5848984"/>
            <a:ext cx="2818963" cy="17216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3469A3-43F3-A24B-B621-68DACF5E025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02" y="157466"/>
            <a:ext cx="3158449" cy="34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2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vice Hero Pur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DD838A7-0BCA-A14B-8AF2-D33A4C4C63CD}"/>
              </a:ext>
            </a:extLst>
          </p:cNvPr>
          <p:cNvSpPr/>
          <p:nvPr userDrawn="1"/>
        </p:nvSpPr>
        <p:spPr bwMode="auto">
          <a:xfrm rot="10800000">
            <a:off x="5846642" y="-38689"/>
            <a:ext cx="4851980" cy="7598364"/>
          </a:xfrm>
          <a:custGeom>
            <a:avLst/>
            <a:gdLst>
              <a:gd name="connsiteX0" fmla="*/ 2934119 w 8983227"/>
              <a:gd name="connsiteY0" fmla="*/ 5174901 h 5205046"/>
              <a:gd name="connsiteX1" fmla="*/ 8983227 w 8983227"/>
              <a:gd name="connsiteY1" fmla="*/ 0 h 5205046"/>
              <a:gd name="connsiteX2" fmla="*/ 0 w 8983227"/>
              <a:gd name="connsiteY2" fmla="*/ 0 h 5205046"/>
              <a:gd name="connsiteX3" fmla="*/ 20097 w 8983227"/>
              <a:gd name="connsiteY3" fmla="*/ 5205046 h 5205046"/>
              <a:gd name="connsiteX4" fmla="*/ 2934119 w 8983227"/>
              <a:gd name="connsiteY4" fmla="*/ 5174901 h 5205046"/>
              <a:gd name="connsiteX0" fmla="*/ 2934119 w 5711217"/>
              <a:gd name="connsiteY0" fmla="*/ 5183279 h 5213424"/>
              <a:gd name="connsiteX1" fmla="*/ 5711217 w 5711217"/>
              <a:gd name="connsiteY1" fmla="*/ 0 h 5213424"/>
              <a:gd name="connsiteX2" fmla="*/ 0 w 5711217"/>
              <a:gd name="connsiteY2" fmla="*/ 8378 h 5213424"/>
              <a:gd name="connsiteX3" fmla="*/ 20097 w 5711217"/>
              <a:gd name="connsiteY3" fmla="*/ 5213424 h 5213424"/>
              <a:gd name="connsiteX4" fmla="*/ 2934119 w 5711217"/>
              <a:gd name="connsiteY4" fmla="*/ 5183279 h 5213424"/>
              <a:gd name="connsiteX0" fmla="*/ 3843011 w 5711217"/>
              <a:gd name="connsiteY0" fmla="*/ 5225169 h 5225169"/>
              <a:gd name="connsiteX1" fmla="*/ 5711217 w 5711217"/>
              <a:gd name="connsiteY1" fmla="*/ 0 h 5225169"/>
              <a:gd name="connsiteX2" fmla="*/ 0 w 5711217"/>
              <a:gd name="connsiteY2" fmla="*/ 8378 h 5225169"/>
              <a:gd name="connsiteX3" fmla="*/ 20097 w 5711217"/>
              <a:gd name="connsiteY3" fmla="*/ 5213424 h 5225169"/>
              <a:gd name="connsiteX4" fmla="*/ 3843011 w 5711217"/>
              <a:gd name="connsiteY4" fmla="*/ 5225169 h 5225169"/>
              <a:gd name="connsiteX0" fmla="*/ 3843011 w 5446812"/>
              <a:gd name="connsiteY0" fmla="*/ 5216791 h 5216791"/>
              <a:gd name="connsiteX1" fmla="*/ 5446812 w 5446812"/>
              <a:gd name="connsiteY1" fmla="*/ 8378 h 5216791"/>
              <a:gd name="connsiteX2" fmla="*/ 0 w 5446812"/>
              <a:gd name="connsiteY2" fmla="*/ 0 h 5216791"/>
              <a:gd name="connsiteX3" fmla="*/ 20097 w 5446812"/>
              <a:gd name="connsiteY3" fmla="*/ 5205046 h 5216791"/>
              <a:gd name="connsiteX4" fmla="*/ 3843011 w 5446812"/>
              <a:gd name="connsiteY4" fmla="*/ 5216791 h 5216791"/>
              <a:gd name="connsiteX0" fmla="*/ 3843011 w 4860164"/>
              <a:gd name="connsiteY0" fmla="*/ 5216791 h 5216791"/>
              <a:gd name="connsiteX1" fmla="*/ 4860164 w 4860164"/>
              <a:gd name="connsiteY1" fmla="*/ 16756 h 5216791"/>
              <a:gd name="connsiteX2" fmla="*/ 0 w 4860164"/>
              <a:gd name="connsiteY2" fmla="*/ 0 h 5216791"/>
              <a:gd name="connsiteX3" fmla="*/ 20097 w 4860164"/>
              <a:gd name="connsiteY3" fmla="*/ 5205046 h 5216791"/>
              <a:gd name="connsiteX4" fmla="*/ 3843011 w 4860164"/>
              <a:gd name="connsiteY4" fmla="*/ 5216791 h 5216791"/>
              <a:gd name="connsiteX0" fmla="*/ 4074365 w 4860164"/>
              <a:gd name="connsiteY0" fmla="*/ 5233547 h 5233547"/>
              <a:gd name="connsiteX1" fmla="*/ 4860164 w 4860164"/>
              <a:gd name="connsiteY1" fmla="*/ 16756 h 5233547"/>
              <a:gd name="connsiteX2" fmla="*/ 0 w 4860164"/>
              <a:gd name="connsiteY2" fmla="*/ 0 h 5233547"/>
              <a:gd name="connsiteX3" fmla="*/ 20097 w 4860164"/>
              <a:gd name="connsiteY3" fmla="*/ 5205046 h 5233547"/>
              <a:gd name="connsiteX4" fmla="*/ 4074365 w 4860164"/>
              <a:gd name="connsiteY4" fmla="*/ 5233547 h 5233547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20097 w 4860164"/>
              <a:gd name="connsiteY3" fmla="*/ 5213424 h 5241925"/>
              <a:gd name="connsiteX4" fmla="*/ 4074365 w 4860164"/>
              <a:gd name="connsiteY4" fmla="*/ 5241925 h 5241925"/>
              <a:gd name="connsiteX0" fmla="*/ 4074365 w 4860164"/>
              <a:gd name="connsiteY0" fmla="*/ 5241925 h 5241925"/>
              <a:gd name="connsiteX1" fmla="*/ 4860164 w 4860164"/>
              <a:gd name="connsiteY1" fmla="*/ 0 h 5241925"/>
              <a:gd name="connsiteX2" fmla="*/ 0 w 4860164"/>
              <a:gd name="connsiteY2" fmla="*/ 8378 h 5241925"/>
              <a:gd name="connsiteX3" fmla="*/ 722422 w 4860164"/>
              <a:gd name="connsiteY3" fmla="*/ 5221802 h 5241925"/>
              <a:gd name="connsiteX4" fmla="*/ 4074365 w 4860164"/>
              <a:gd name="connsiteY4" fmla="*/ 5241925 h 5241925"/>
              <a:gd name="connsiteX0" fmla="*/ 3363778 w 4149577"/>
              <a:gd name="connsiteY0" fmla="*/ 5241925 h 5241925"/>
              <a:gd name="connsiteX1" fmla="*/ 4149577 w 4149577"/>
              <a:gd name="connsiteY1" fmla="*/ 0 h 5241925"/>
              <a:gd name="connsiteX2" fmla="*/ 0 w 4149577"/>
              <a:gd name="connsiteY2" fmla="*/ 16756 h 5241925"/>
              <a:gd name="connsiteX3" fmla="*/ 11835 w 4149577"/>
              <a:gd name="connsiteY3" fmla="*/ 5221802 h 5241925"/>
              <a:gd name="connsiteX4" fmla="*/ 3363778 w 4149577"/>
              <a:gd name="connsiteY4" fmla="*/ 5241925 h 524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9577" h="5241925">
                <a:moveTo>
                  <a:pt x="3363778" y="5241925"/>
                </a:moveTo>
                <a:lnTo>
                  <a:pt x="4149577" y="0"/>
                </a:lnTo>
                <a:lnTo>
                  <a:pt x="0" y="16756"/>
                </a:lnTo>
                <a:lnTo>
                  <a:pt x="11835" y="5221802"/>
                </a:lnTo>
                <a:lnTo>
                  <a:pt x="3363778" y="5241925"/>
                </a:lnTo>
                <a:close/>
              </a:path>
            </a:pathLst>
          </a:custGeom>
          <a:solidFill>
            <a:srgbClr val="430F27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274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00E022B-0C17-814D-991E-13CF8A246FC7}"/>
              </a:ext>
            </a:extLst>
          </p:cNvPr>
          <p:cNvSpPr/>
          <p:nvPr userDrawn="1"/>
        </p:nvSpPr>
        <p:spPr bwMode="auto">
          <a:xfrm rot="10800000">
            <a:off x="6173558" y="-46154"/>
            <a:ext cx="4525818" cy="7608250"/>
          </a:xfrm>
          <a:custGeom>
            <a:avLst/>
            <a:gdLst>
              <a:gd name="connsiteX0" fmla="*/ 7063992 w 7063992"/>
              <a:gd name="connsiteY0" fmla="*/ 10048 h 5215094"/>
              <a:gd name="connsiteX1" fmla="*/ 4260501 w 7063992"/>
              <a:gd name="connsiteY1" fmla="*/ 5215094 h 5215094"/>
              <a:gd name="connsiteX2" fmla="*/ 0 w 7063992"/>
              <a:gd name="connsiteY2" fmla="*/ 5194997 h 5215094"/>
              <a:gd name="connsiteX3" fmla="*/ 10049 w 7063992"/>
              <a:gd name="connsiteY3" fmla="*/ 0 h 5215094"/>
              <a:gd name="connsiteX4" fmla="*/ 7063992 w 7063992"/>
              <a:gd name="connsiteY4" fmla="*/ 10048 h 5215094"/>
              <a:gd name="connsiteX0" fmla="*/ 4758713 w 4758713"/>
              <a:gd name="connsiteY0" fmla="*/ 1670 h 5215094"/>
              <a:gd name="connsiteX1" fmla="*/ 4260501 w 4758713"/>
              <a:gd name="connsiteY1" fmla="*/ 5215094 h 5215094"/>
              <a:gd name="connsiteX2" fmla="*/ 0 w 4758713"/>
              <a:gd name="connsiteY2" fmla="*/ 5194997 h 5215094"/>
              <a:gd name="connsiteX3" fmla="*/ 10049 w 4758713"/>
              <a:gd name="connsiteY3" fmla="*/ 0 h 5215094"/>
              <a:gd name="connsiteX4" fmla="*/ 4758713 w 4758713"/>
              <a:gd name="connsiteY4" fmla="*/ 1670 h 5215094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194997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758713 w 4758713"/>
              <a:gd name="connsiteY0" fmla="*/ 1670 h 5223472"/>
              <a:gd name="connsiteX1" fmla="*/ 4516644 w 4758713"/>
              <a:gd name="connsiteY1" fmla="*/ 5223472 h 5223472"/>
              <a:gd name="connsiteX2" fmla="*/ 0 w 4758713"/>
              <a:gd name="connsiteY2" fmla="*/ 5211753 h 5223472"/>
              <a:gd name="connsiteX3" fmla="*/ 10049 w 4758713"/>
              <a:gd name="connsiteY3" fmla="*/ 0 h 5223472"/>
              <a:gd name="connsiteX4" fmla="*/ 4758713 w 4758713"/>
              <a:gd name="connsiteY4" fmla="*/ 1670 h 5223472"/>
              <a:gd name="connsiteX0" fmla="*/ 4386894 w 4516644"/>
              <a:gd name="connsiteY0" fmla="*/ 60314 h 5223472"/>
              <a:gd name="connsiteX1" fmla="*/ 4516644 w 4516644"/>
              <a:gd name="connsiteY1" fmla="*/ 5223472 h 5223472"/>
              <a:gd name="connsiteX2" fmla="*/ 0 w 4516644"/>
              <a:gd name="connsiteY2" fmla="*/ 5211753 h 5223472"/>
              <a:gd name="connsiteX3" fmla="*/ 10049 w 4516644"/>
              <a:gd name="connsiteY3" fmla="*/ 0 h 5223472"/>
              <a:gd name="connsiteX4" fmla="*/ 4386894 w 4516644"/>
              <a:gd name="connsiteY4" fmla="*/ 60314 h 5223472"/>
              <a:gd name="connsiteX0" fmla="*/ 4386894 w 4549695"/>
              <a:gd name="connsiteY0" fmla="*/ 60314 h 5240227"/>
              <a:gd name="connsiteX1" fmla="*/ 4549695 w 4549695"/>
              <a:gd name="connsiteY1" fmla="*/ 5240227 h 5240227"/>
              <a:gd name="connsiteX2" fmla="*/ 0 w 4549695"/>
              <a:gd name="connsiteY2" fmla="*/ 5211753 h 5240227"/>
              <a:gd name="connsiteX3" fmla="*/ 10049 w 4549695"/>
              <a:gd name="connsiteY3" fmla="*/ 0 h 5240227"/>
              <a:gd name="connsiteX4" fmla="*/ 4386894 w 4549695"/>
              <a:gd name="connsiteY4" fmla="*/ 60314 h 5240227"/>
              <a:gd name="connsiteX0" fmla="*/ 4370369 w 4549695"/>
              <a:gd name="connsiteY0" fmla="*/ 0 h 5246934"/>
              <a:gd name="connsiteX1" fmla="*/ 4549695 w 4549695"/>
              <a:gd name="connsiteY1" fmla="*/ 5246934 h 5246934"/>
              <a:gd name="connsiteX2" fmla="*/ 0 w 4549695"/>
              <a:gd name="connsiteY2" fmla="*/ 5218460 h 5246934"/>
              <a:gd name="connsiteX3" fmla="*/ 10049 w 4549695"/>
              <a:gd name="connsiteY3" fmla="*/ 6707 h 5246934"/>
              <a:gd name="connsiteX4" fmla="*/ 4370369 w 4549695"/>
              <a:gd name="connsiteY4" fmla="*/ 0 h 5246934"/>
              <a:gd name="connsiteX0" fmla="*/ 4360331 w 4539657"/>
              <a:gd name="connsiteY0" fmla="*/ 0 h 5246934"/>
              <a:gd name="connsiteX1" fmla="*/ 4539657 w 4539657"/>
              <a:gd name="connsiteY1" fmla="*/ 5246934 h 5246934"/>
              <a:gd name="connsiteX2" fmla="*/ 758388 w 4539657"/>
              <a:gd name="connsiteY2" fmla="*/ 5226838 h 5246934"/>
              <a:gd name="connsiteX3" fmla="*/ 11 w 4539657"/>
              <a:gd name="connsiteY3" fmla="*/ 6707 h 5246934"/>
              <a:gd name="connsiteX4" fmla="*/ 4360331 w 4539657"/>
              <a:gd name="connsiteY4" fmla="*/ 0 h 5246934"/>
              <a:gd name="connsiteX0" fmla="*/ 3601943 w 3781269"/>
              <a:gd name="connsiteY0" fmla="*/ 0 h 5246934"/>
              <a:gd name="connsiteX1" fmla="*/ 3781269 w 3781269"/>
              <a:gd name="connsiteY1" fmla="*/ 5246934 h 5246934"/>
              <a:gd name="connsiteX2" fmla="*/ 0 w 3781269"/>
              <a:gd name="connsiteY2" fmla="*/ 5226838 h 5246934"/>
              <a:gd name="connsiteX3" fmla="*/ 315768 w 3781269"/>
              <a:gd name="connsiteY3" fmla="*/ 23463 h 5246934"/>
              <a:gd name="connsiteX4" fmla="*/ 3601943 w 3781269"/>
              <a:gd name="connsiteY4" fmla="*/ 0 h 5246934"/>
              <a:gd name="connsiteX0" fmla="*/ 3691130 w 3870456"/>
              <a:gd name="connsiteY0" fmla="*/ 1670 h 5248604"/>
              <a:gd name="connsiteX1" fmla="*/ 3870456 w 3870456"/>
              <a:gd name="connsiteY1" fmla="*/ 5248604 h 5248604"/>
              <a:gd name="connsiteX2" fmla="*/ 89187 w 3870456"/>
              <a:gd name="connsiteY2" fmla="*/ 5228508 h 5248604"/>
              <a:gd name="connsiteX3" fmla="*/ 85 w 3870456"/>
              <a:gd name="connsiteY3" fmla="*/ 0 h 5248604"/>
              <a:gd name="connsiteX4" fmla="*/ 3691130 w 3870456"/>
              <a:gd name="connsiteY4" fmla="*/ 1670 h 5248604"/>
              <a:gd name="connsiteX0" fmla="*/ 3691254 w 3870580"/>
              <a:gd name="connsiteY0" fmla="*/ 1670 h 5248604"/>
              <a:gd name="connsiteX1" fmla="*/ 3870580 w 3870580"/>
              <a:gd name="connsiteY1" fmla="*/ 5248604 h 5248604"/>
              <a:gd name="connsiteX2" fmla="*/ 31473 w 3870580"/>
              <a:gd name="connsiteY2" fmla="*/ 5228508 h 5248604"/>
              <a:gd name="connsiteX3" fmla="*/ 209 w 3870580"/>
              <a:gd name="connsiteY3" fmla="*/ 0 h 5248604"/>
              <a:gd name="connsiteX4" fmla="*/ 3691254 w 3870580"/>
              <a:gd name="connsiteY4" fmla="*/ 1670 h 5248604"/>
              <a:gd name="connsiteX0" fmla="*/ 3691307 w 3870633"/>
              <a:gd name="connsiteY0" fmla="*/ 1670 h 5248604"/>
              <a:gd name="connsiteX1" fmla="*/ 3870633 w 3870633"/>
              <a:gd name="connsiteY1" fmla="*/ 5248604 h 5248604"/>
              <a:gd name="connsiteX2" fmla="*/ 31526 w 3870633"/>
              <a:gd name="connsiteY2" fmla="*/ 5228508 h 5248604"/>
              <a:gd name="connsiteX3" fmla="*/ 262 w 3870633"/>
              <a:gd name="connsiteY3" fmla="*/ 0 h 5248604"/>
              <a:gd name="connsiteX4" fmla="*/ 3691307 w 3870633"/>
              <a:gd name="connsiteY4" fmla="*/ 1670 h 5248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0633" h="5248604">
                <a:moveTo>
                  <a:pt x="3691307" y="1670"/>
                </a:moveTo>
                <a:lnTo>
                  <a:pt x="3870633" y="5248604"/>
                </a:lnTo>
                <a:lnTo>
                  <a:pt x="31526" y="5228508"/>
                </a:lnTo>
                <a:cubicBezTo>
                  <a:pt x="26614" y="3496843"/>
                  <a:pt x="-3088" y="1731666"/>
                  <a:pt x="262" y="0"/>
                </a:cubicBezTo>
                <a:lnTo>
                  <a:pt x="3691307" y="1670"/>
                </a:lnTo>
                <a:close/>
              </a:path>
            </a:pathLst>
          </a:custGeom>
          <a:solidFill>
            <a:srgbClr val="430F27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274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25FDA5A-9316-8F4E-A85F-D1DC1F4235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545" y="2229351"/>
            <a:ext cx="4563676" cy="708810"/>
          </a:xfrm>
          <a:prstGeom prst="rect">
            <a:avLst/>
          </a:prstGeom>
          <a:noFill/>
        </p:spPr>
        <p:txBody>
          <a:bodyPr anchor="b"/>
          <a:lstStyle>
            <a:lvl1pPr marL="11138" indent="0" algn="l">
              <a:tabLst/>
              <a:defRPr sz="3157">
                <a:solidFill>
                  <a:srgbClr val="E300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8443CF5-41D8-E445-807C-1D9F6964CF2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55545" y="3248416"/>
            <a:ext cx="4563676" cy="3132463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135A41A9-9F28-874F-873C-B7238C8F2FF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491231" y="1287945"/>
            <a:ext cx="5977949" cy="423656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20C2C6C-4D90-BC4D-A22B-94DCD05A09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0875" y="992220"/>
            <a:ext cx="6449083" cy="66999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55049BE-6713-9242-B951-23984A95D8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4382" y="5848984"/>
            <a:ext cx="2818963" cy="17216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D12521-C7FD-DF4C-83FE-FAF7C3032FB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02" y="157466"/>
            <a:ext cx="3158449" cy="34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F0A565B-A7F7-4B0B-95C6-BB4BD319C5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6431" y="3537976"/>
            <a:ext cx="5638950" cy="48372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lang="en-US" sz="2800" b="1" kern="1200" dirty="0" smtClean="0">
                <a:solidFill>
                  <a:schemeClr val="accent1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defRPr>
            </a:lvl1pPr>
          </a:lstStyle>
          <a:p>
            <a:r>
              <a:rPr lang="en-US"/>
              <a:t>Click to edit presentation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99829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vice Info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0D79CA7-E6D6-EF49-8A4C-D08F53608CB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029859" y="2616479"/>
            <a:ext cx="3100124" cy="3882213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258D393-457B-5449-A6C1-9BE85AE9BDF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55545" y="2616479"/>
            <a:ext cx="3100124" cy="3882213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C9382B6-CE99-D449-9898-E04C7A95DECB}"/>
              </a:ext>
            </a:extLst>
          </p:cNvPr>
          <p:cNvSpPr/>
          <p:nvPr userDrawn="1"/>
        </p:nvSpPr>
        <p:spPr bwMode="auto">
          <a:xfrm rot="10800000">
            <a:off x="-14351" y="5879962"/>
            <a:ext cx="10706164" cy="1713751"/>
          </a:xfrm>
          <a:custGeom>
            <a:avLst/>
            <a:gdLst>
              <a:gd name="connsiteX0" fmla="*/ 0 w 9156274"/>
              <a:gd name="connsiteY0" fmla="*/ 0 h 1166013"/>
              <a:gd name="connsiteX1" fmla="*/ 6137 w 9156274"/>
              <a:gd name="connsiteY1" fmla="*/ 1166013 h 1166013"/>
              <a:gd name="connsiteX2" fmla="*/ 9156274 w 9156274"/>
              <a:gd name="connsiteY2" fmla="*/ 533911 h 1166013"/>
              <a:gd name="connsiteX3" fmla="*/ 9156274 w 9156274"/>
              <a:gd name="connsiteY3" fmla="*/ 0 h 1166013"/>
              <a:gd name="connsiteX4" fmla="*/ 0 w 9156274"/>
              <a:gd name="connsiteY4" fmla="*/ 0 h 1166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274" h="1166013">
                <a:moveTo>
                  <a:pt x="0" y="0"/>
                </a:moveTo>
                <a:cubicBezTo>
                  <a:pt x="2046" y="388671"/>
                  <a:pt x="4091" y="777342"/>
                  <a:pt x="6137" y="1166013"/>
                </a:cubicBezTo>
                <a:lnTo>
                  <a:pt x="9156274" y="533911"/>
                </a:lnTo>
                <a:lnTo>
                  <a:pt x="9156274" y="0"/>
                </a:lnTo>
                <a:lnTo>
                  <a:pt x="0" y="0"/>
                </a:lnTo>
                <a:close/>
              </a:path>
            </a:pathLst>
          </a:custGeom>
          <a:solidFill>
            <a:srgbClr val="F1F1F2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274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BA6CD68-01DB-2D4B-A377-5890AD5172E4}"/>
              </a:ext>
            </a:extLst>
          </p:cNvPr>
          <p:cNvSpPr/>
          <p:nvPr userDrawn="1"/>
        </p:nvSpPr>
        <p:spPr bwMode="auto">
          <a:xfrm rot="10800000">
            <a:off x="-21528" y="6188673"/>
            <a:ext cx="10720517" cy="1371002"/>
          </a:xfrm>
          <a:custGeom>
            <a:avLst/>
            <a:gdLst>
              <a:gd name="connsiteX0" fmla="*/ 0 w 9168548"/>
              <a:gd name="connsiteY0" fmla="*/ 0 h 932811"/>
              <a:gd name="connsiteX1" fmla="*/ 24548 w 9168548"/>
              <a:gd name="connsiteY1" fmla="*/ 460269 h 932811"/>
              <a:gd name="connsiteX2" fmla="*/ 9168548 w 9168548"/>
              <a:gd name="connsiteY2" fmla="*/ 932811 h 932811"/>
              <a:gd name="connsiteX3" fmla="*/ 9162411 w 9168548"/>
              <a:gd name="connsiteY3" fmla="*/ 6137 h 932811"/>
              <a:gd name="connsiteX4" fmla="*/ 0 w 9168548"/>
              <a:gd name="connsiteY4" fmla="*/ 0 h 932811"/>
              <a:gd name="connsiteX0" fmla="*/ 0 w 9168548"/>
              <a:gd name="connsiteY0" fmla="*/ 0 h 932811"/>
              <a:gd name="connsiteX1" fmla="*/ 6137 w 9168548"/>
              <a:gd name="connsiteY1" fmla="*/ 601418 h 932811"/>
              <a:gd name="connsiteX2" fmla="*/ 9168548 w 9168548"/>
              <a:gd name="connsiteY2" fmla="*/ 932811 h 932811"/>
              <a:gd name="connsiteX3" fmla="*/ 9162411 w 9168548"/>
              <a:gd name="connsiteY3" fmla="*/ 6137 h 932811"/>
              <a:gd name="connsiteX4" fmla="*/ 0 w 9168548"/>
              <a:gd name="connsiteY4" fmla="*/ 0 h 932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8548" h="932811">
                <a:moveTo>
                  <a:pt x="0" y="0"/>
                </a:moveTo>
                <a:cubicBezTo>
                  <a:pt x="2046" y="200473"/>
                  <a:pt x="4091" y="400945"/>
                  <a:pt x="6137" y="601418"/>
                </a:cubicBezTo>
                <a:cubicBezTo>
                  <a:pt x="3054137" y="758932"/>
                  <a:pt x="6120548" y="775297"/>
                  <a:pt x="9168548" y="932811"/>
                </a:cubicBezTo>
                <a:cubicBezTo>
                  <a:pt x="9166502" y="623920"/>
                  <a:pt x="9164457" y="315028"/>
                  <a:pt x="9162411" y="6137"/>
                </a:cubicBezTo>
                <a:lnTo>
                  <a:pt x="0" y="0"/>
                </a:lnTo>
                <a:close/>
              </a:path>
            </a:pathLst>
          </a:custGeom>
          <a:solidFill>
            <a:srgbClr val="F1F1F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274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D0C52E-A6E4-8040-8A49-CE49906B86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545" y="1605785"/>
            <a:ext cx="5854375" cy="708810"/>
          </a:xfrm>
          <a:prstGeom prst="rect">
            <a:avLst/>
          </a:prstGeom>
          <a:noFill/>
        </p:spPr>
        <p:txBody>
          <a:bodyPr anchor="b"/>
          <a:lstStyle>
            <a:lvl1pPr marL="11138" indent="0" algn="l">
              <a:tabLst/>
              <a:defRPr sz="3157">
                <a:solidFill>
                  <a:srgbClr val="E300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0B761D8-5F86-784D-A4E3-53D0A8A1D6A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11530" y="2698384"/>
            <a:ext cx="2060401" cy="552801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B355EDA-6EAD-E941-B5A9-8F79F98B3A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3583" y="2419299"/>
            <a:ext cx="2484648" cy="61342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1E05EA-D249-2749-945E-0AF5E1F734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4382" y="5848984"/>
            <a:ext cx="2818963" cy="17216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4A6398-04AC-C94B-868B-1D83FDDECAF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02" y="157466"/>
            <a:ext cx="3158449" cy="34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86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vice Info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258D393-457B-5449-A6C1-9BE85AE9BDF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55545" y="2616479"/>
            <a:ext cx="3100124" cy="3882213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C9382B6-CE99-D449-9898-E04C7A95DECB}"/>
              </a:ext>
            </a:extLst>
          </p:cNvPr>
          <p:cNvSpPr/>
          <p:nvPr userDrawn="1"/>
        </p:nvSpPr>
        <p:spPr bwMode="auto">
          <a:xfrm rot="10800000">
            <a:off x="-14351" y="5879962"/>
            <a:ext cx="10706164" cy="1713751"/>
          </a:xfrm>
          <a:custGeom>
            <a:avLst/>
            <a:gdLst>
              <a:gd name="connsiteX0" fmla="*/ 0 w 9156274"/>
              <a:gd name="connsiteY0" fmla="*/ 0 h 1166013"/>
              <a:gd name="connsiteX1" fmla="*/ 6137 w 9156274"/>
              <a:gd name="connsiteY1" fmla="*/ 1166013 h 1166013"/>
              <a:gd name="connsiteX2" fmla="*/ 9156274 w 9156274"/>
              <a:gd name="connsiteY2" fmla="*/ 533911 h 1166013"/>
              <a:gd name="connsiteX3" fmla="*/ 9156274 w 9156274"/>
              <a:gd name="connsiteY3" fmla="*/ 0 h 1166013"/>
              <a:gd name="connsiteX4" fmla="*/ 0 w 9156274"/>
              <a:gd name="connsiteY4" fmla="*/ 0 h 1166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274" h="1166013">
                <a:moveTo>
                  <a:pt x="0" y="0"/>
                </a:moveTo>
                <a:cubicBezTo>
                  <a:pt x="2046" y="388671"/>
                  <a:pt x="4091" y="777342"/>
                  <a:pt x="6137" y="1166013"/>
                </a:cubicBezTo>
                <a:lnTo>
                  <a:pt x="9156274" y="533911"/>
                </a:lnTo>
                <a:lnTo>
                  <a:pt x="9156274" y="0"/>
                </a:lnTo>
                <a:lnTo>
                  <a:pt x="0" y="0"/>
                </a:lnTo>
                <a:close/>
              </a:path>
            </a:pathLst>
          </a:custGeom>
          <a:solidFill>
            <a:srgbClr val="F1F1F2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274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BA6CD68-01DB-2D4B-A377-5890AD5172E4}"/>
              </a:ext>
            </a:extLst>
          </p:cNvPr>
          <p:cNvSpPr/>
          <p:nvPr userDrawn="1"/>
        </p:nvSpPr>
        <p:spPr bwMode="auto">
          <a:xfrm rot="10800000">
            <a:off x="-21528" y="6188673"/>
            <a:ext cx="10720517" cy="1371002"/>
          </a:xfrm>
          <a:custGeom>
            <a:avLst/>
            <a:gdLst>
              <a:gd name="connsiteX0" fmla="*/ 0 w 9168548"/>
              <a:gd name="connsiteY0" fmla="*/ 0 h 932811"/>
              <a:gd name="connsiteX1" fmla="*/ 24548 w 9168548"/>
              <a:gd name="connsiteY1" fmla="*/ 460269 h 932811"/>
              <a:gd name="connsiteX2" fmla="*/ 9168548 w 9168548"/>
              <a:gd name="connsiteY2" fmla="*/ 932811 h 932811"/>
              <a:gd name="connsiteX3" fmla="*/ 9162411 w 9168548"/>
              <a:gd name="connsiteY3" fmla="*/ 6137 h 932811"/>
              <a:gd name="connsiteX4" fmla="*/ 0 w 9168548"/>
              <a:gd name="connsiteY4" fmla="*/ 0 h 932811"/>
              <a:gd name="connsiteX0" fmla="*/ 0 w 9168548"/>
              <a:gd name="connsiteY0" fmla="*/ 0 h 932811"/>
              <a:gd name="connsiteX1" fmla="*/ 6137 w 9168548"/>
              <a:gd name="connsiteY1" fmla="*/ 601418 h 932811"/>
              <a:gd name="connsiteX2" fmla="*/ 9168548 w 9168548"/>
              <a:gd name="connsiteY2" fmla="*/ 932811 h 932811"/>
              <a:gd name="connsiteX3" fmla="*/ 9162411 w 9168548"/>
              <a:gd name="connsiteY3" fmla="*/ 6137 h 932811"/>
              <a:gd name="connsiteX4" fmla="*/ 0 w 9168548"/>
              <a:gd name="connsiteY4" fmla="*/ 0 h 932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8548" h="932811">
                <a:moveTo>
                  <a:pt x="0" y="0"/>
                </a:moveTo>
                <a:cubicBezTo>
                  <a:pt x="2046" y="200473"/>
                  <a:pt x="4091" y="400945"/>
                  <a:pt x="6137" y="601418"/>
                </a:cubicBezTo>
                <a:cubicBezTo>
                  <a:pt x="3054137" y="758932"/>
                  <a:pt x="6120548" y="775297"/>
                  <a:pt x="9168548" y="932811"/>
                </a:cubicBezTo>
                <a:cubicBezTo>
                  <a:pt x="9166502" y="623920"/>
                  <a:pt x="9164457" y="315028"/>
                  <a:pt x="9162411" y="6137"/>
                </a:cubicBezTo>
                <a:lnTo>
                  <a:pt x="0" y="0"/>
                </a:lnTo>
                <a:close/>
              </a:path>
            </a:pathLst>
          </a:custGeom>
          <a:solidFill>
            <a:srgbClr val="F1F1F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274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D0C52E-A6E4-8040-8A49-CE49906B86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545" y="1605785"/>
            <a:ext cx="5854375" cy="708810"/>
          </a:xfrm>
          <a:prstGeom prst="rect">
            <a:avLst/>
          </a:prstGeom>
          <a:noFill/>
        </p:spPr>
        <p:txBody>
          <a:bodyPr anchor="b"/>
          <a:lstStyle>
            <a:lvl1pPr marL="11138" indent="0" algn="l">
              <a:tabLst/>
              <a:defRPr sz="3157">
                <a:solidFill>
                  <a:srgbClr val="E300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3FBE8A4D-404F-F142-A15B-C6442F199ED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37056" y="2826655"/>
            <a:ext cx="4702868" cy="334925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B17B550-487C-844E-84BB-359AC8B43D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1600" y="2616087"/>
            <a:ext cx="5081334" cy="52789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581661-B8C5-FA4E-916A-61EA8F8DD40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4382" y="5848984"/>
            <a:ext cx="2818963" cy="17216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944AFF-767E-174C-B464-D69291A85B9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02" y="157466"/>
            <a:ext cx="3158449" cy="34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43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Info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1C9382B6-CE99-D449-9898-E04C7A95DECB}"/>
              </a:ext>
            </a:extLst>
          </p:cNvPr>
          <p:cNvSpPr/>
          <p:nvPr userDrawn="1"/>
        </p:nvSpPr>
        <p:spPr bwMode="auto">
          <a:xfrm rot="10800000">
            <a:off x="-14351" y="5879962"/>
            <a:ext cx="10706164" cy="1713751"/>
          </a:xfrm>
          <a:custGeom>
            <a:avLst/>
            <a:gdLst>
              <a:gd name="connsiteX0" fmla="*/ 0 w 9156274"/>
              <a:gd name="connsiteY0" fmla="*/ 0 h 1166013"/>
              <a:gd name="connsiteX1" fmla="*/ 6137 w 9156274"/>
              <a:gd name="connsiteY1" fmla="*/ 1166013 h 1166013"/>
              <a:gd name="connsiteX2" fmla="*/ 9156274 w 9156274"/>
              <a:gd name="connsiteY2" fmla="*/ 533911 h 1166013"/>
              <a:gd name="connsiteX3" fmla="*/ 9156274 w 9156274"/>
              <a:gd name="connsiteY3" fmla="*/ 0 h 1166013"/>
              <a:gd name="connsiteX4" fmla="*/ 0 w 9156274"/>
              <a:gd name="connsiteY4" fmla="*/ 0 h 1166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274" h="1166013">
                <a:moveTo>
                  <a:pt x="0" y="0"/>
                </a:moveTo>
                <a:cubicBezTo>
                  <a:pt x="2046" y="388671"/>
                  <a:pt x="4091" y="777342"/>
                  <a:pt x="6137" y="1166013"/>
                </a:cubicBezTo>
                <a:lnTo>
                  <a:pt x="9156274" y="533911"/>
                </a:lnTo>
                <a:lnTo>
                  <a:pt x="9156274" y="0"/>
                </a:lnTo>
                <a:lnTo>
                  <a:pt x="0" y="0"/>
                </a:lnTo>
                <a:close/>
              </a:path>
            </a:pathLst>
          </a:custGeom>
          <a:solidFill>
            <a:srgbClr val="E3003F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274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BA6CD68-01DB-2D4B-A377-5890AD5172E4}"/>
              </a:ext>
            </a:extLst>
          </p:cNvPr>
          <p:cNvSpPr/>
          <p:nvPr userDrawn="1"/>
        </p:nvSpPr>
        <p:spPr bwMode="auto">
          <a:xfrm rot="10800000">
            <a:off x="-21527" y="6196585"/>
            <a:ext cx="10720517" cy="1371002"/>
          </a:xfrm>
          <a:custGeom>
            <a:avLst/>
            <a:gdLst>
              <a:gd name="connsiteX0" fmla="*/ 0 w 9168548"/>
              <a:gd name="connsiteY0" fmla="*/ 0 h 932811"/>
              <a:gd name="connsiteX1" fmla="*/ 24548 w 9168548"/>
              <a:gd name="connsiteY1" fmla="*/ 460269 h 932811"/>
              <a:gd name="connsiteX2" fmla="*/ 9168548 w 9168548"/>
              <a:gd name="connsiteY2" fmla="*/ 932811 h 932811"/>
              <a:gd name="connsiteX3" fmla="*/ 9162411 w 9168548"/>
              <a:gd name="connsiteY3" fmla="*/ 6137 h 932811"/>
              <a:gd name="connsiteX4" fmla="*/ 0 w 9168548"/>
              <a:gd name="connsiteY4" fmla="*/ 0 h 932811"/>
              <a:gd name="connsiteX0" fmla="*/ 0 w 9168548"/>
              <a:gd name="connsiteY0" fmla="*/ 0 h 932811"/>
              <a:gd name="connsiteX1" fmla="*/ 6137 w 9168548"/>
              <a:gd name="connsiteY1" fmla="*/ 601418 h 932811"/>
              <a:gd name="connsiteX2" fmla="*/ 9168548 w 9168548"/>
              <a:gd name="connsiteY2" fmla="*/ 932811 h 932811"/>
              <a:gd name="connsiteX3" fmla="*/ 9162411 w 9168548"/>
              <a:gd name="connsiteY3" fmla="*/ 6137 h 932811"/>
              <a:gd name="connsiteX4" fmla="*/ 0 w 9168548"/>
              <a:gd name="connsiteY4" fmla="*/ 0 h 932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8548" h="932811">
                <a:moveTo>
                  <a:pt x="0" y="0"/>
                </a:moveTo>
                <a:cubicBezTo>
                  <a:pt x="2046" y="200473"/>
                  <a:pt x="4091" y="400945"/>
                  <a:pt x="6137" y="601418"/>
                </a:cubicBezTo>
                <a:cubicBezTo>
                  <a:pt x="3054137" y="758932"/>
                  <a:pt x="6120548" y="775297"/>
                  <a:pt x="9168548" y="932811"/>
                </a:cubicBezTo>
                <a:cubicBezTo>
                  <a:pt x="9166502" y="623920"/>
                  <a:pt x="9164457" y="315028"/>
                  <a:pt x="9162411" y="6137"/>
                </a:cubicBezTo>
                <a:lnTo>
                  <a:pt x="0" y="0"/>
                </a:lnTo>
                <a:close/>
              </a:path>
            </a:pathLst>
          </a:custGeom>
          <a:solidFill>
            <a:srgbClr val="E3003F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274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D0C52E-A6E4-8040-8A49-CE49906B86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545" y="1605785"/>
            <a:ext cx="5854375" cy="708810"/>
          </a:xfrm>
          <a:prstGeom prst="rect">
            <a:avLst/>
          </a:prstGeom>
          <a:noFill/>
        </p:spPr>
        <p:txBody>
          <a:bodyPr anchor="b"/>
          <a:lstStyle>
            <a:lvl1pPr marL="11138" indent="0" algn="l">
              <a:tabLst/>
              <a:defRPr sz="3157">
                <a:solidFill>
                  <a:srgbClr val="E300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DD549CB-BEB9-144B-9C49-C9AE3238B68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029859" y="2616479"/>
            <a:ext cx="3100124" cy="3882213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67C1361-0EA9-894C-9D65-4F293B9E1EB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55545" y="2616479"/>
            <a:ext cx="3100124" cy="3882213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F6FDB510-69BF-DC49-A68D-88D3CF7C1F1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11530" y="2698384"/>
            <a:ext cx="2060401" cy="552801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5A84C77-44C0-9742-99B9-3D3329B057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3583" y="2419299"/>
            <a:ext cx="2484648" cy="61342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15E00BE-78AA-C541-80B7-7DBA49B3DB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4382" y="5848984"/>
            <a:ext cx="2818963" cy="17216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64C63ED-311C-A84B-9923-507EC6448E7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02" y="157466"/>
            <a:ext cx="3158449" cy="34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39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vice Info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1C9382B6-CE99-D449-9898-E04C7A95DECB}"/>
              </a:ext>
            </a:extLst>
          </p:cNvPr>
          <p:cNvSpPr/>
          <p:nvPr userDrawn="1"/>
        </p:nvSpPr>
        <p:spPr bwMode="auto">
          <a:xfrm rot="10800000">
            <a:off x="-14351" y="5879962"/>
            <a:ext cx="10706164" cy="1713751"/>
          </a:xfrm>
          <a:custGeom>
            <a:avLst/>
            <a:gdLst>
              <a:gd name="connsiteX0" fmla="*/ 0 w 9156274"/>
              <a:gd name="connsiteY0" fmla="*/ 0 h 1166013"/>
              <a:gd name="connsiteX1" fmla="*/ 6137 w 9156274"/>
              <a:gd name="connsiteY1" fmla="*/ 1166013 h 1166013"/>
              <a:gd name="connsiteX2" fmla="*/ 9156274 w 9156274"/>
              <a:gd name="connsiteY2" fmla="*/ 533911 h 1166013"/>
              <a:gd name="connsiteX3" fmla="*/ 9156274 w 9156274"/>
              <a:gd name="connsiteY3" fmla="*/ 0 h 1166013"/>
              <a:gd name="connsiteX4" fmla="*/ 0 w 9156274"/>
              <a:gd name="connsiteY4" fmla="*/ 0 h 1166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274" h="1166013">
                <a:moveTo>
                  <a:pt x="0" y="0"/>
                </a:moveTo>
                <a:cubicBezTo>
                  <a:pt x="2046" y="388671"/>
                  <a:pt x="4091" y="777342"/>
                  <a:pt x="6137" y="1166013"/>
                </a:cubicBezTo>
                <a:lnTo>
                  <a:pt x="9156274" y="533911"/>
                </a:lnTo>
                <a:lnTo>
                  <a:pt x="9156274" y="0"/>
                </a:lnTo>
                <a:lnTo>
                  <a:pt x="0" y="0"/>
                </a:lnTo>
                <a:close/>
              </a:path>
            </a:pathLst>
          </a:custGeom>
          <a:solidFill>
            <a:srgbClr val="E3003F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274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BA6CD68-01DB-2D4B-A377-5890AD5172E4}"/>
              </a:ext>
            </a:extLst>
          </p:cNvPr>
          <p:cNvSpPr/>
          <p:nvPr userDrawn="1"/>
        </p:nvSpPr>
        <p:spPr bwMode="auto">
          <a:xfrm rot="10800000">
            <a:off x="-21527" y="6196585"/>
            <a:ext cx="10720517" cy="1371002"/>
          </a:xfrm>
          <a:custGeom>
            <a:avLst/>
            <a:gdLst>
              <a:gd name="connsiteX0" fmla="*/ 0 w 9168548"/>
              <a:gd name="connsiteY0" fmla="*/ 0 h 932811"/>
              <a:gd name="connsiteX1" fmla="*/ 24548 w 9168548"/>
              <a:gd name="connsiteY1" fmla="*/ 460269 h 932811"/>
              <a:gd name="connsiteX2" fmla="*/ 9168548 w 9168548"/>
              <a:gd name="connsiteY2" fmla="*/ 932811 h 932811"/>
              <a:gd name="connsiteX3" fmla="*/ 9162411 w 9168548"/>
              <a:gd name="connsiteY3" fmla="*/ 6137 h 932811"/>
              <a:gd name="connsiteX4" fmla="*/ 0 w 9168548"/>
              <a:gd name="connsiteY4" fmla="*/ 0 h 932811"/>
              <a:gd name="connsiteX0" fmla="*/ 0 w 9168548"/>
              <a:gd name="connsiteY0" fmla="*/ 0 h 932811"/>
              <a:gd name="connsiteX1" fmla="*/ 6137 w 9168548"/>
              <a:gd name="connsiteY1" fmla="*/ 601418 h 932811"/>
              <a:gd name="connsiteX2" fmla="*/ 9168548 w 9168548"/>
              <a:gd name="connsiteY2" fmla="*/ 932811 h 932811"/>
              <a:gd name="connsiteX3" fmla="*/ 9162411 w 9168548"/>
              <a:gd name="connsiteY3" fmla="*/ 6137 h 932811"/>
              <a:gd name="connsiteX4" fmla="*/ 0 w 9168548"/>
              <a:gd name="connsiteY4" fmla="*/ 0 h 932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8548" h="932811">
                <a:moveTo>
                  <a:pt x="0" y="0"/>
                </a:moveTo>
                <a:cubicBezTo>
                  <a:pt x="2046" y="200473"/>
                  <a:pt x="4091" y="400945"/>
                  <a:pt x="6137" y="601418"/>
                </a:cubicBezTo>
                <a:cubicBezTo>
                  <a:pt x="3054137" y="758932"/>
                  <a:pt x="6120548" y="775297"/>
                  <a:pt x="9168548" y="932811"/>
                </a:cubicBezTo>
                <a:cubicBezTo>
                  <a:pt x="9166502" y="623920"/>
                  <a:pt x="9164457" y="315028"/>
                  <a:pt x="9162411" y="6137"/>
                </a:cubicBezTo>
                <a:lnTo>
                  <a:pt x="0" y="0"/>
                </a:lnTo>
                <a:close/>
              </a:path>
            </a:pathLst>
          </a:custGeom>
          <a:solidFill>
            <a:srgbClr val="E3003F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274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D0C52E-A6E4-8040-8A49-CE49906B86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545" y="1605785"/>
            <a:ext cx="5854375" cy="708810"/>
          </a:xfrm>
          <a:prstGeom prst="rect">
            <a:avLst/>
          </a:prstGeom>
          <a:noFill/>
        </p:spPr>
        <p:txBody>
          <a:bodyPr anchor="b"/>
          <a:lstStyle>
            <a:lvl1pPr marL="11138" indent="0" algn="l">
              <a:tabLst/>
              <a:defRPr sz="3157">
                <a:solidFill>
                  <a:srgbClr val="E300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67C1361-0EA9-894C-9D65-4F293B9E1EB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55545" y="2616479"/>
            <a:ext cx="3100124" cy="3882213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AA1FB16D-4920-014D-8C2E-E89502FE07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37056" y="2826655"/>
            <a:ext cx="4702868" cy="334925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5128927-5E93-504C-B0EF-DFEF287F51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1600" y="2616087"/>
            <a:ext cx="5081334" cy="52789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D7DE47-987F-6942-8125-9A5ECF2145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4382" y="5848984"/>
            <a:ext cx="2818963" cy="17216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AEC3DC-32FE-D946-866A-68FD7F2725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02" y="157466"/>
            <a:ext cx="3158449" cy="34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43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Info 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1C9382B6-CE99-D449-9898-E04C7A95DECB}"/>
              </a:ext>
            </a:extLst>
          </p:cNvPr>
          <p:cNvSpPr/>
          <p:nvPr userDrawn="1"/>
        </p:nvSpPr>
        <p:spPr bwMode="auto">
          <a:xfrm rot="10800000">
            <a:off x="-14351" y="5879962"/>
            <a:ext cx="10706164" cy="1713751"/>
          </a:xfrm>
          <a:custGeom>
            <a:avLst/>
            <a:gdLst>
              <a:gd name="connsiteX0" fmla="*/ 0 w 9156274"/>
              <a:gd name="connsiteY0" fmla="*/ 0 h 1166013"/>
              <a:gd name="connsiteX1" fmla="*/ 6137 w 9156274"/>
              <a:gd name="connsiteY1" fmla="*/ 1166013 h 1166013"/>
              <a:gd name="connsiteX2" fmla="*/ 9156274 w 9156274"/>
              <a:gd name="connsiteY2" fmla="*/ 533911 h 1166013"/>
              <a:gd name="connsiteX3" fmla="*/ 9156274 w 9156274"/>
              <a:gd name="connsiteY3" fmla="*/ 0 h 1166013"/>
              <a:gd name="connsiteX4" fmla="*/ 0 w 9156274"/>
              <a:gd name="connsiteY4" fmla="*/ 0 h 1166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274" h="1166013">
                <a:moveTo>
                  <a:pt x="0" y="0"/>
                </a:moveTo>
                <a:cubicBezTo>
                  <a:pt x="2046" y="388671"/>
                  <a:pt x="4091" y="777342"/>
                  <a:pt x="6137" y="1166013"/>
                </a:cubicBezTo>
                <a:lnTo>
                  <a:pt x="9156274" y="533911"/>
                </a:lnTo>
                <a:lnTo>
                  <a:pt x="9156274" y="0"/>
                </a:lnTo>
                <a:lnTo>
                  <a:pt x="0" y="0"/>
                </a:lnTo>
                <a:close/>
              </a:path>
            </a:pathLst>
          </a:custGeom>
          <a:solidFill>
            <a:srgbClr val="53BAB3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274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BA6CD68-01DB-2D4B-A377-5890AD5172E4}"/>
              </a:ext>
            </a:extLst>
          </p:cNvPr>
          <p:cNvSpPr/>
          <p:nvPr userDrawn="1"/>
        </p:nvSpPr>
        <p:spPr bwMode="auto">
          <a:xfrm rot="10800000">
            <a:off x="-21527" y="6196585"/>
            <a:ext cx="10720517" cy="1371002"/>
          </a:xfrm>
          <a:custGeom>
            <a:avLst/>
            <a:gdLst>
              <a:gd name="connsiteX0" fmla="*/ 0 w 9168548"/>
              <a:gd name="connsiteY0" fmla="*/ 0 h 932811"/>
              <a:gd name="connsiteX1" fmla="*/ 24548 w 9168548"/>
              <a:gd name="connsiteY1" fmla="*/ 460269 h 932811"/>
              <a:gd name="connsiteX2" fmla="*/ 9168548 w 9168548"/>
              <a:gd name="connsiteY2" fmla="*/ 932811 h 932811"/>
              <a:gd name="connsiteX3" fmla="*/ 9162411 w 9168548"/>
              <a:gd name="connsiteY3" fmla="*/ 6137 h 932811"/>
              <a:gd name="connsiteX4" fmla="*/ 0 w 9168548"/>
              <a:gd name="connsiteY4" fmla="*/ 0 h 932811"/>
              <a:gd name="connsiteX0" fmla="*/ 0 w 9168548"/>
              <a:gd name="connsiteY0" fmla="*/ 0 h 932811"/>
              <a:gd name="connsiteX1" fmla="*/ 6137 w 9168548"/>
              <a:gd name="connsiteY1" fmla="*/ 601418 h 932811"/>
              <a:gd name="connsiteX2" fmla="*/ 9168548 w 9168548"/>
              <a:gd name="connsiteY2" fmla="*/ 932811 h 932811"/>
              <a:gd name="connsiteX3" fmla="*/ 9162411 w 9168548"/>
              <a:gd name="connsiteY3" fmla="*/ 6137 h 932811"/>
              <a:gd name="connsiteX4" fmla="*/ 0 w 9168548"/>
              <a:gd name="connsiteY4" fmla="*/ 0 h 932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8548" h="932811">
                <a:moveTo>
                  <a:pt x="0" y="0"/>
                </a:moveTo>
                <a:cubicBezTo>
                  <a:pt x="2046" y="200473"/>
                  <a:pt x="4091" y="400945"/>
                  <a:pt x="6137" y="601418"/>
                </a:cubicBezTo>
                <a:cubicBezTo>
                  <a:pt x="3054137" y="758932"/>
                  <a:pt x="6120548" y="775297"/>
                  <a:pt x="9168548" y="932811"/>
                </a:cubicBezTo>
                <a:cubicBezTo>
                  <a:pt x="9166502" y="623920"/>
                  <a:pt x="9164457" y="315028"/>
                  <a:pt x="9162411" y="6137"/>
                </a:cubicBezTo>
                <a:lnTo>
                  <a:pt x="0" y="0"/>
                </a:lnTo>
                <a:close/>
              </a:path>
            </a:pathLst>
          </a:custGeom>
          <a:solidFill>
            <a:srgbClr val="53BAB3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274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EC5328F-AF6E-3F45-8A11-33FD26C2C3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545" y="1605785"/>
            <a:ext cx="5854375" cy="708810"/>
          </a:xfrm>
          <a:prstGeom prst="rect">
            <a:avLst/>
          </a:prstGeom>
          <a:noFill/>
        </p:spPr>
        <p:txBody>
          <a:bodyPr anchor="b"/>
          <a:lstStyle>
            <a:lvl1pPr marL="11138" indent="0" algn="l">
              <a:tabLst/>
              <a:defRPr sz="3157">
                <a:solidFill>
                  <a:srgbClr val="E300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B60583D-60B8-BA49-9017-6D104801B0E5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029859" y="2616479"/>
            <a:ext cx="3100124" cy="3882213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ECD82E8-F204-BE45-9A9A-83E5F94B6BE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55545" y="2616479"/>
            <a:ext cx="3100124" cy="3882213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3F34626-66ED-7641-BE74-94A837EB6DA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11530" y="2698384"/>
            <a:ext cx="2060401" cy="552801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42E4459-9CEB-BD46-9975-F26AFDCCFA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3583" y="2419299"/>
            <a:ext cx="2484648" cy="61342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4D4BEC-2EB4-7441-B0C5-6ED9A23173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4382" y="5848984"/>
            <a:ext cx="2818963" cy="17216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5DD2966-CB0C-6C49-BC53-2DF1BB5AE06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02" y="157466"/>
            <a:ext cx="3158449" cy="34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05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vice Info 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1C9382B6-CE99-D449-9898-E04C7A95DECB}"/>
              </a:ext>
            </a:extLst>
          </p:cNvPr>
          <p:cNvSpPr/>
          <p:nvPr userDrawn="1"/>
        </p:nvSpPr>
        <p:spPr bwMode="auto">
          <a:xfrm rot="10800000">
            <a:off x="-14351" y="5879962"/>
            <a:ext cx="10706164" cy="1713751"/>
          </a:xfrm>
          <a:custGeom>
            <a:avLst/>
            <a:gdLst>
              <a:gd name="connsiteX0" fmla="*/ 0 w 9156274"/>
              <a:gd name="connsiteY0" fmla="*/ 0 h 1166013"/>
              <a:gd name="connsiteX1" fmla="*/ 6137 w 9156274"/>
              <a:gd name="connsiteY1" fmla="*/ 1166013 h 1166013"/>
              <a:gd name="connsiteX2" fmla="*/ 9156274 w 9156274"/>
              <a:gd name="connsiteY2" fmla="*/ 533911 h 1166013"/>
              <a:gd name="connsiteX3" fmla="*/ 9156274 w 9156274"/>
              <a:gd name="connsiteY3" fmla="*/ 0 h 1166013"/>
              <a:gd name="connsiteX4" fmla="*/ 0 w 9156274"/>
              <a:gd name="connsiteY4" fmla="*/ 0 h 1166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274" h="1166013">
                <a:moveTo>
                  <a:pt x="0" y="0"/>
                </a:moveTo>
                <a:cubicBezTo>
                  <a:pt x="2046" y="388671"/>
                  <a:pt x="4091" y="777342"/>
                  <a:pt x="6137" y="1166013"/>
                </a:cubicBezTo>
                <a:lnTo>
                  <a:pt x="9156274" y="533911"/>
                </a:lnTo>
                <a:lnTo>
                  <a:pt x="9156274" y="0"/>
                </a:lnTo>
                <a:lnTo>
                  <a:pt x="0" y="0"/>
                </a:lnTo>
                <a:close/>
              </a:path>
            </a:pathLst>
          </a:custGeom>
          <a:solidFill>
            <a:srgbClr val="53BAB3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274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BA6CD68-01DB-2D4B-A377-5890AD5172E4}"/>
              </a:ext>
            </a:extLst>
          </p:cNvPr>
          <p:cNvSpPr/>
          <p:nvPr userDrawn="1"/>
        </p:nvSpPr>
        <p:spPr bwMode="auto">
          <a:xfrm rot="10800000">
            <a:off x="-21527" y="6196585"/>
            <a:ext cx="10720517" cy="1371002"/>
          </a:xfrm>
          <a:custGeom>
            <a:avLst/>
            <a:gdLst>
              <a:gd name="connsiteX0" fmla="*/ 0 w 9168548"/>
              <a:gd name="connsiteY0" fmla="*/ 0 h 932811"/>
              <a:gd name="connsiteX1" fmla="*/ 24548 w 9168548"/>
              <a:gd name="connsiteY1" fmla="*/ 460269 h 932811"/>
              <a:gd name="connsiteX2" fmla="*/ 9168548 w 9168548"/>
              <a:gd name="connsiteY2" fmla="*/ 932811 h 932811"/>
              <a:gd name="connsiteX3" fmla="*/ 9162411 w 9168548"/>
              <a:gd name="connsiteY3" fmla="*/ 6137 h 932811"/>
              <a:gd name="connsiteX4" fmla="*/ 0 w 9168548"/>
              <a:gd name="connsiteY4" fmla="*/ 0 h 932811"/>
              <a:gd name="connsiteX0" fmla="*/ 0 w 9168548"/>
              <a:gd name="connsiteY0" fmla="*/ 0 h 932811"/>
              <a:gd name="connsiteX1" fmla="*/ 6137 w 9168548"/>
              <a:gd name="connsiteY1" fmla="*/ 601418 h 932811"/>
              <a:gd name="connsiteX2" fmla="*/ 9168548 w 9168548"/>
              <a:gd name="connsiteY2" fmla="*/ 932811 h 932811"/>
              <a:gd name="connsiteX3" fmla="*/ 9162411 w 9168548"/>
              <a:gd name="connsiteY3" fmla="*/ 6137 h 932811"/>
              <a:gd name="connsiteX4" fmla="*/ 0 w 9168548"/>
              <a:gd name="connsiteY4" fmla="*/ 0 h 932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8548" h="932811">
                <a:moveTo>
                  <a:pt x="0" y="0"/>
                </a:moveTo>
                <a:cubicBezTo>
                  <a:pt x="2046" y="200473"/>
                  <a:pt x="4091" y="400945"/>
                  <a:pt x="6137" y="601418"/>
                </a:cubicBezTo>
                <a:cubicBezTo>
                  <a:pt x="3054137" y="758932"/>
                  <a:pt x="6120548" y="775297"/>
                  <a:pt x="9168548" y="932811"/>
                </a:cubicBezTo>
                <a:cubicBezTo>
                  <a:pt x="9166502" y="623920"/>
                  <a:pt x="9164457" y="315028"/>
                  <a:pt x="9162411" y="6137"/>
                </a:cubicBezTo>
                <a:lnTo>
                  <a:pt x="0" y="0"/>
                </a:lnTo>
                <a:close/>
              </a:path>
            </a:pathLst>
          </a:custGeom>
          <a:solidFill>
            <a:srgbClr val="53BAB3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274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EC5328F-AF6E-3F45-8A11-33FD26C2C3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545" y="1605785"/>
            <a:ext cx="5854375" cy="708810"/>
          </a:xfrm>
          <a:prstGeom prst="rect">
            <a:avLst/>
          </a:prstGeom>
          <a:noFill/>
        </p:spPr>
        <p:txBody>
          <a:bodyPr anchor="b"/>
          <a:lstStyle>
            <a:lvl1pPr marL="11138" indent="0" algn="l">
              <a:tabLst/>
              <a:defRPr sz="3157">
                <a:solidFill>
                  <a:srgbClr val="E300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ECD82E8-F204-BE45-9A9A-83E5F94B6BE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55545" y="2616479"/>
            <a:ext cx="3100124" cy="3882213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288A4F37-A3E1-654B-81B7-4D16ACC67D5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37056" y="2826655"/>
            <a:ext cx="4702868" cy="334925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775B1E0-BE75-E740-8F94-160E5ED7D5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1600" y="2616087"/>
            <a:ext cx="5081334" cy="52789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574AEF-7F3D-7844-8F4F-7D094DF1D6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4382" y="5848984"/>
            <a:ext cx="2818963" cy="17216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DB92C8-F283-8443-A909-021C43BDAC6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02" y="157466"/>
            <a:ext cx="3158449" cy="34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49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Info Pur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1C9382B6-CE99-D449-9898-E04C7A95DECB}"/>
              </a:ext>
            </a:extLst>
          </p:cNvPr>
          <p:cNvSpPr/>
          <p:nvPr userDrawn="1"/>
        </p:nvSpPr>
        <p:spPr bwMode="auto">
          <a:xfrm rot="10800000">
            <a:off x="-14351" y="5879962"/>
            <a:ext cx="10706164" cy="1713751"/>
          </a:xfrm>
          <a:custGeom>
            <a:avLst/>
            <a:gdLst>
              <a:gd name="connsiteX0" fmla="*/ 0 w 9156274"/>
              <a:gd name="connsiteY0" fmla="*/ 0 h 1166013"/>
              <a:gd name="connsiteX1" fmla="*/ 6137 w 9156274"/>
              <a:gd name="connsiteY1" fmla="*/ 1166013 h 1166013"/>
              <a:gd name="connsiteX2" fmla="*/ 9156274 w 9156274"/>
              <a:gd name="connsiteY2" fmla="*/ 533911 h 1166013"/>
              <a:gd name="connsiteX3" fmla="*/ 9156274 w 9156274"/>
              <a:gd name="connsiteY3" fmla="*/ 0 h 1166013"/>
              <a:gd name="connsiteX4" fmla="*/ 0 w 9156274"/>
              <a:gd name="connsiteY4" fmla="*/ 0 h 1166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274" h="1166013">
                <a:moveTo>
                  <a:pt x="0" y="0"/>
                </a:moveTo>
                <a:cubicBezTo>
                  <a:pt x="2046" y="388671"/>
                  <a:pt x="4091" y="777342"/>
                  <a:pt x="6137" y="1166013"/>
                </a:cubicBezTo>
                <a:lnTo>
                  <a:pt x="9156274" y="533911"/>
                </a:lnTo>
                <a:lnTo>
                  <a:pt x="9156274" y="0"/>
                </a:lnTo>
                <a:lnTo>
                  <a:pt x="0" y="0"/>
                </a:lnTo>
                <a:close/>
              </a:path>
            </a:pathLst>
          </a:custGeom>
          <a:solidFill>
            <a:srgbClr val="430F27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274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BA6CD68-01DB-2D4B-A377-5890AD5172E4}"/>
              </a:ext>
            </a:extLst>
          </p:cNvPr>
          <p:cNvSpPr/>
          <p:nvPr userDrawn="1"/>
        </p:nvSpPr>
        <p:spPr bwMode="auto">
          <a:xfrm rot="10800000">
            <a:off x="-14352" y="6222713"/>
            <a:ext cx="10720517" cy="1371002"/>
          </a:xfrm>
          <a:custGeom>
            <a:avLst/>
            <a:gdLst>
              <a:gd name="connsiteX0" fmla="*/ 0 w 9168548"/>
              <a:gd name="connsiteY0" fmla="*/ 0 h 932811"/>
              <a:gd name="connsiteX1" fmla="*/ 24548 w 9168548"/>
              <a:gd name="connsiteY1" fmla="*/ 460269 h 932811"/>
              <a:gd name="connsiteX2" fmla="*/ 9168548 w 9168548"/>
              <a:gd name="connsiteY2" fmla="*/ 932811 h 932811"/>
              <a:gd name="connsiteX3" fmla="*/ 9162411 w 9168548"/>
              <a:gd name="connsiteY3" fmla="*/ 6137 h 932811"/>
              <a:gd name="connsiteX4" fmla="*/ 0 w 9168548"/>
              <a:gd name="connsiteY4" fmla="*/ 0 h 932811"/>
              <a:gd name="connsiteX0" fmla="*/ 0 w 9168548"/>
              <a:gd name="connsiteY0" fmla="*/ 0 h 932811"/>
              <a:gd name="connsiteX1" fmla="*/ 6137 w 9168548"/>
              <a:gd name="connsiteY1" fmla="*/ 601418 h 932811"/>
              <a:gd name="connsiteX2" fmla="*/ 9168548 w 9168548"/>
              <a:gd name="connsiteY2" fmla="*/ 932811 h 932811"/>
              <a:gd name="connsiteX3" fmla="*/ 9162411 w 9168548"/>
              <a:gd name="connsiteY3" fmla="*/ 6137 h 932811"/>
              <a:gd name="connsiteX4" fmla="*/ 0 w 9168548"/>
              <a:gd name="connsiteY4" fmla="*/ 0 h 932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8548" h="932811">
                <a:moveTo>
                  <a:pt x="0" y="0"/>
                </a:moveTo>
                <a:cubicBezTo>
                  <a:pt x="2046" y="200473"/>
                  <a:pt x="4091" y="400945"/>
                  <a:pt x="6137" y="601418"/>
                </a:cubicBezTo>
                <a:cubicBezTo>
                  <a:pt x="3054137" y="758932"/>
                  <a:pt x="6120548" y="775297"/>
                  <a:pt x="9168548" y="932811"/>
                </a:cubicBezTo>
                <a:cubicBezTo>
                  <a:pt x="9166502" y="623920"/>
                  <a:pt x="9164457" y="315028"/>
                  <a:pt x="9162411" y="6137"/>
                </a:cubicBezTo>
                <a:lnTo>
                  <a:pt x="0" y="0"/>
                </a:lnTo>
                <a:close/>
              </a:path>
            </a:pathLst>
          </a:custGeom>
          <a:solidFill>
            <a:srgbClr val="430F27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274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5A90A75-35BE-5D4B-B811-74F637DD46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545" y="1605785"/>
            <a:ext cx="5854375" cy="708810"/>
          </a:xfrm>
          <a:prstGeom prst="rect">
            <a:avLst/>
          </a:prstGeom>
          <a:noFill/>
        </p:spPr>
        <p:txBody>
          <a:bodyPr anchor="b"/>
          <a:lstStyle>
            <a:lvl1pPr marL="11138" indent="0" algn="l">
              <a:tabLst/>
              <a:defRPr sz="3157">
                <a:solidFill>
                  <a:srgbClr val="E300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92C4FEF-425D-0344-87BD-616F62CBB4D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029859" y="2616479"/>
            <a:ext cx="3100124" cy="3882213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19B4735-CCBB-774E-9CD3-C72B2AC3923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55545" y="2616479"/>
            <a:ext cx="3100124" cy="3882213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9B122DB2-C3D8-E947-BB6A-93881AD463B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11530" y="2698384"/>
            <a:ext cx="2060401" cy="552801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05B9DBA-159B-5640-9F81-0C63FA73F8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3583" y="2419299"/>
            <a:ext cx="2484648" cy="61342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CD085FB-C616-D54B-9D30-7485FDC925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4382" y="5848984"/>
            <a:ext cx="2818963" cy="17216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E22AA3-11BF-FE48-9D01-6F333B4FFB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02" y="157466"/>
            <a:ext cx="3158449" cy="34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0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vice Info Pur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1C9382B6-CE99-D449-9898-E04C7A95DECB}"/>
              </a:ext>
            </a:extLst>
          </p:cNvPr>
          <p:cNvSpPr/>
          <p:nvPr userDrawn="1"/>
        </p:nvSpPr>
        <p:spPr bwMode="auto">
          <a:xfrm rot="10800000">
            <a:off x="-14351" y="5879962"/>
            <a:ext cx="10706164" cy="1713751"/>
          </a:xfrm>
          <a:custGeom>
            <a:avLst/>
            <a:gdLst>
              <a:gd name="connsiteX0" fmla="*/ 0 w 9156274"/>
              <a:gd name="connsiteY0" fmla="*/ 0 h 1166013"/>
              <a:gd name="connsiteX1" fmla="*/ 6137 w 9156274"/>
              <a:gd name="connsiteY1" fmla="*/ 1166013 h 1166013"/>
              <a:gd name="connsiteX2" fmla="*/ 9156274 w 9156274"/>
              <a:gd name="connsiteY2" fmla="*/ 533911 h 1166013"/>
              <a:gd name="connsiteX3" fmla="*/ 9156274 w 9156274"/>
              <a:gd name="connsiteY3" fmla="*/ 0 h 1166013"/>
              <a:gd name="connsiteX4" fmla="*/ 0 w 9156274"/>
              <a:gd name="connsiteY4" fmla="*/ 0 h 1166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274" h="1166013">
                <a:moveTo>
                  <a:pt x="0" y="0"/>
                </a:moveTo>
                <a:cubicBezTo>
                  <a:pt x="2046" y="388671"/>
                  <a:pt x="4091" y="777342"/>
                  <a:pt x="6137" y="1166013"/>
                </a:cubicBezTo>
                <a:lnTo>
                  <a:pt x="9156274" y="533911"/>
                </a:lnTo>
                <a:lnTo>
                  <a:pt x="9156274" y="0"/>
                </a:lnTo>
                <a:lnTo>
                  <a:pt x="0" y="0"/>
                </a:lnTo>
                <a:close/>
              </a:path>
            </a:pathLst>
          </a:custGeom>
          <a:solidFill>
            <a:srgbClr val="430F27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274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BA6CD68-01DB-2D4B-A377-5890AD5172E4}"/>
              </a:ext>
            </a:extLst>
          </p:cNvPr>
          <p:cNvSpPr/>
          <p:nvPr userDrawn="1"/>
        </p:nvSpPr>
        <p:spPr bwMode="auto">
          <a:xfrm rot="10800000">
            <a:off x="-14352" y="6222713"/>
            <a:ext cx="10720517" cy="1371002"/>
          </a:xfrm>
          <a:custGeom>
            <a:avLst/>
            <a:gdLst>
              <a:gd name="connsiteX0" fmla="*/ 0 w 9168548"/>
              <a:gd name="connsiteY0" fmla="*/ 0 h 932811"/>
              <a:gd name="connsiteX1" fmla="*/ 24548 w 9168548"/>
              <a:gd name="connsiteY1" fmla="*/ 460269 h 932811"/>
              <a:gd name="connsiteX2" fmla="*/ 9168548 w 9168548"/>
              <a:gd name="connsiteY2" fmla="*/ 932811 h 932811"/>
              <a:gd name="connsiteX3" fmla="*/ 9162411 w 9168548"/>
              <a:gd name="connsiteY3" fmla="*/ 6137 h 932811"/>
              <a:gd name="connsiteX4" fmla="*/ 0 w 9168548"/>
              <a:gd name="connsiteY4" fmla="*/ 0 h 932811"/>
              <a:gd name="connsiteX0" fmla="*/ 0 w 9168548"/>
              <a:gd name="connsiteY0" fmla="*/ 0 h 932811"/>
              <a:gd name="connsiteX1" fmla="*/ 6137 w 9168548"/>
              <a:gd name="connsiteY1" fmla="*/ 601418 h 932811"/>
              <a:gd name="connsiteX2" fmla="*/ 9168548 w 9168548"/>
              <a:gd name="connsiteY2" fmla="*/ 932811 h 932811"/>
              <a:gd name="connsiteX3" fmla="*/ 9162411 w 9168548"/>
              <a:gd name="connsiteY3" fmla="*/ 6137 h 932811"/>
              <a:gd name="connsiteX4" fmla="*/ 0 w 9168548"/>
              <a:gd name="connsiteY4" fmla="*/ 0 h 932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8548" h="932811">
                <a:moveTo>
                  <a:pt x="0" y="0"/>
                </a:moveTo>
                <a:cubicBezTo>
                  <a:pt x="2046" y="200473"/>
                  <a:pt x="4091" y="400945"/>
                  <a:pt x="6137" y="601418"/>
                </a:cubicBezTo>
                <a:cubicBezTo>
                  <a:pt x="3054137" y="758932"/>
                  <a:pt x="6120548" y="775297"/>
                  <a:pt x="9168548" y="932811"/>
                </a:cubicBezTo>
                <a:cubicBezTo>
                  <a:pt x="9166502" y="623920"/>
                  <a:pt x="9164457" y="315028"/>
                  <a:pt x="9162411" y="6137"/>
                </a:cubicBezTo>
                <a:lnTo>
                  <a:pt x="0" y="0"/>
                </a:lnTo>
                <a:close/>
              </a:path>
            </a:pathLst>
          </a:custGeom>
          <a:solidFill>
            <a:srgbClr val="430F27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2094" tIns="42094" rIns="42094" bIns="42094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3274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5A90A75-35BE-5D4B-B811-74F637DD46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545" y="1605785"/>
            <a:ext cx="5854375" cy="708810"/>
          </a:xfrm>
          <a:prstGeom prst="rect">
            <a:avLst/>
          </a:prstGeom>
          <a:noFill/>
        </p:spPr>
        <p:txBody>
          <a:bodyPr anchor="b"/>
          <a:lstStyle>
            <a:lvl1pPr marL="11138" indent="0" algn="l">
              <a:tabLst/>
              <a:defRPr sz="3157">
                <a:solidFill>
                  <a:srgbClr val="E300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19B4735-CCBB-774E-9CD3-C72B2AC3923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55545" y="2616479"/>
            <a:ext cx="3100124" cy="3882213"/>
          </a:xfrm>
          <a:prstGeom prst="rect">
            <a:avLst/>
          </a:prstGeom>
        </p:spPr>
        <p:txBody>
          <a:bodyPr/>
          <a:lstStyle>
            <a:lvl2pPr>
              <a:buClr>
                <a:srgbClr val="E40040"/>
              </a:buClr>
              <a:defRPr/>
            </a:lvl2pPr>
            <a:lvl3pPr>
              <a:buClr>
                <a:srgbClr val="53BAB3"/>
              </a:buClr>
              <a:defRPr/>
            </a:lvl3pPr>
            <a:lvl4pPr>
              <a:buClr>
                <a:srgbClr val="430F27"/>
              </a:buClr>
              <a:defRPr/>
            </a:lvl4pPr>
            <a:lvl5pPr>
              <a:buClr>
                <a:srgbClr val="C0000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FF30E1DF-39EA-5549-AD6E-55CAC3B7A57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37056" y="2826655"/>
            <a:ext cx="4702868" cy="334925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181E3CC-4C15-6C48-9C7D-D5FB3040AD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1600" y="2616087"/>
            <a:ext cx="5081334" cy="52789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1AB1ED-7B1C-0F44-8725-5AEB590EB5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4382" y="5848984"/>
            <a:ext cx="2818963" cy="17216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06B155-048E-8B44-93C2-A85DBB5403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02" y="157466"/>
            <a:ext cx="3158449" cy="34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80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F403B4F-E4E0-47B1-85FA-B04ACC4AFF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6431" y="3537976"/>
            <a:ext cx="5638950" cy="48372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lang="en-US" sz="2800" b="1" kern="1200" dirty="0" smtClean="0">
                <a:solidFill>
                  <a:schemeClr val="accent1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defRPr>
            </a:lvl1pPr>
          </a:lstStyle>
          <a:p>
            <a:r>
              <a:rPr lang="en-US"/>
              <a:t>Click to edit presentation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6776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41.xml"/><Relationship Id="rId42" Type="http://schemas.openxmlformats.org/officeDocument/2006/relationships/slideLayout" Target="../slideLayouts/slideLayout62.xml"/><Relationship Id="rId47" Type="http://schemas.openxmlformats.org/officeDocument/2006/relationships/slideLayout" Target="../slideLayouts/slideLayout67.xml"/><Relationship Id="rId63" Type="http://schemas.openxmlformats.org/officeDocument/2006/relationships/slideLayout" Target="../slideLayouts/slideLayout83.xml"/><Relationship Id="rId68" Type="http://schemas.openxmlformats.org/officeDocument/2006/relationships/theme" Target="../theme/theme5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9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32" Type="http://schemas.openxmlformats.org/officeDocument/2006/relationships/slideLayout" Target="../slideLayouts/slideLayout52.xml"/><Relationship Id="rId37" Type="http://schemas.openxmlformats.org/officeDocument/2006/relationships/slideLayout" Target="../slideLayouts/slideLayout57.xml"/><Relationship Id="rId40" Type="http://schemas.openxmlformats.org/officeDocument/2006/relationships/slideLayout" Target="../slideLayouts/slideLayout60.xml"/><Relationship Id="rId45" Type="http://schemas.openxmlformats.org/officeDocument/2006/relationships/slideLayout" Target="../slideLayouts/slideLayout65.xml"/><Relationship Id="rId53" Type="http://schemas.openxmlformats.org/officeDocument/2006/relationships/slideLayout" Target="../slideLayouts/slideLayout73.xml"/><Relationship Id="rId58" Type="http://schemas.openxmlformats.org/officeDocument/2006/relationships/slideLayout" Target="../slideLayouts/slideLayout78.xml"/><Relationship Id="rId66" Type="http://schemas.openxmlformats.org/officeDocument/2006/relationships/slideLayout" Target="../slideLayouts/slideLayout86.xml"/><Relationship Id="rId5" Type="http://schemas.openxmlformats.org/officeDocument/2006/relationships/slideLayout" Target="../slideLayouts/slideLayout25.xml"/><Relationship Id="rId61" Type="http://schemas.openxmlformats.org/officeDocument/2006/relationships/slideLayout" Target="../slideLayouts/slideLayout81.xml"/><Relationship Id="rId1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slideLayout" Target="../slideLayouts/slideLayout47.xml"/><Relationship Id="rId30" Type="http://schemas.openxmlformats.org/officeDocument/2006/relationships/slideLayout" Target="../slideLayouts/slideLayout50.xml"/><Relationship Id="rId35" Type="http://schemas.openxmlformats.org/officeDocument/2006/relationships/slideLayout" Target="../slideLayouts/slideLayout55.xml"/><Relationship Id="rId43" Type="http://schemas.openxmlformats.org/officeDocument/2006/relationships/slideLayout" Target="../slideLayouts/slideLayout63.xml"/><Relationship Id="rId48" Type="http://schemas.openxmlformats.org/officeDocument/2006/relationships/slideLayout" Target="../slideLayouts/slideLayout68.xml"/><Relationship Id="rId56" Type="http://schemas.openxmlformats.org/officeDocument/2006/relationships/slideLayout" Target="../slideLayouts/slideLayout76.xml"/><Relationship Id="rId64" Type="http://schemas.openxmlformats.org/officeDocument/2006/relationships/slideLayout" Target="../slideLayouts/slideLayout84.xml"/><Relationship Id="rId69" Type="http://schemas.openxmlformats.org/officeDocument/2006/relationships/image" Target="../media/image22.jpeg"/><Relationship Id="rId8" Type="http://schemas.openxmlformats.org/officeDocument/2006/relationships/slideLayout" Target="../slideLayouts/slideLayout28.xml"/><Relationship Id="rId51" Type="http://schemas.openxmlformats.org/officeDocument/2006/relationships/slideLayout" Target="../slideLayouts/slideLayout71.xml"/><Relationship Id="rId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33" Type="http://schemas.openxmlformats.org/officeDocument/2006/relationships/slideLayout" Target="../slideLayouts/slideLayout53.xml"/><Relationship Id="rId38" Type="http://schemas.openxmlformats.org/officeDocument/2006/relationships/slideLayout" Target="../slideLayouts/slideLayout58.xml"/><Relationship Id="rId46" Type="http://schemas.openxmlformats.org/officeDocument/2006/relationships/slideLayout" Target="../slideLayouts/slideLayout66.xml"/><Relationship Id="rId59" Type="http://schemas.openxmlformats.org/officeDocument/2006/relationships/slideLayout" Target="../slideLayouts/slideLayout79.xml"/><Relationship Id="rId67" Type="http://schemas.openxmlformats.org/officeDocument/2006/relationships/slideLayout" Target="../slideLayouts/slideLayout87.xml"/><Relationship Id="rId20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61.xml"/><Relationship Id="rId54" Type="http://schemas.openxmlformats.org/officeDocument/2006/relationships/slideLayout" Target="../slideLayouts/slideLayout74.xml"/><Relationship Id="rId62" Type="http://schemas.openxmlformats.org/officeDocument/2006/relationships/slideLayout" Target="../slideLayouts/slideLayout82.xml"/><Relationship Id="rId70" Type="http://schemas.openxmlformats.org/officeDocument/2006/relationships/image" Target="../media/image21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28" Type="http://schemas.openxmlformats.org/officeDocument/2006/relationships/slideLayout" Target="../slideLayouts/slideLayout48.xml"/><Relationship Id="rId36" Type="http://schemas.openxmlformats.org/officeDocument/2006/relationships/slideLayout" Target="../slideLayouts/slideLayout56.xml"/><Relationship Id="rId49" Type="http://schemas.openxmlformats.org/officeDocument/2006/relationships/slideLayout" Target="../slideLayouts/slideLayout69.xml"/><Relationship Id="rId57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51.xml"/><Relationship Id="rId44" Type="http://schemas.openxmlformats.org/officeDocument/2006/relationships/slideLayout" Target="../slideLayouts/slideLayout64.xml"/><Relationship Id="rId52" Type="http://schemas.openxmlformats.org/officeDocument/2006/relationships/slideLayout" Target="../slideLayouts/slideLayout72.xml"/><Relationship Id="rId60" Type="http://schemas.openxmlformats.org/officeDocument/2006/relationships/slideLayout" Target="../slideLayouts/slideLayout80.xml"/><Relationship Id="rId65" Type="http://schemas.openxmlformats.org/officeDocument/2006/relationships/slideLayout" Target="../slideLayouts/slideLayout85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59.xml"/><Relationship Id="rId34" Type="http://schemas.openxmlformats.org/officeDocument/2006/relationships/slideLayout" Target="../slideLayouts/slideLayout54.xml"/><Relationship Id="rId50" Type="http://schemas.openxmlformats.org/officeDocument/2006/relationships/slideLayout" Target="../slideLayouts/slideLayout70.xml"/><Relationship Id="rId55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E854D228-8F6F-4EA3-B550-B0ECC538E1D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400" y="6840000"/>
            <a:ext cx="941364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12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5B5C6C-AFC5-4074-BFB6-2556CF214B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56400" y="6842855"/>
            <a:ext cx="976799" cy="35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946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60E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7B62358-B58D-49FE-82BE-9854426D61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400" y="6840000"/>
            <a:ext cx="941364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385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44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80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FB335B-4C2C-824E-BB48-DAF34AA3B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3120" y="1597683"/>
            <a:ext cx="10165574" cy="523752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EC1AEA-1D2E-044C-96E1-CAC668E4E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119" y="602271"/>
            <a:ext cx="10165574" cy="63842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D1CF2-AE39-F54B-A1D1-BD06B110DD51}"/>
              </a:ext>
            </a:extLst>
          </p:cNvPr>
          <p:cNvPicPr>
            <a:picLocks noChangeAspect="1"/>
          </p:cNvPicPr>
          <p:nvPr userDrawn="1"/>
        </p:nvPicPr>
        <p:blipFill>
          <a:blip r:embed="rId7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102" y="157466"/>
            <a:ext cx="3158449" cy="34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29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  <p:sldLayoutId id="2147483758" r:id="rId18"/>
    <p:sldLayoutId id="2147483759" r:id="rId19"/>
    <p:sldLayoutId id="2147483760" r:id="rId20"/>
    <p:sldLayoutId id="2147483761" r:id="rId21"/>
    <p:sldLayoutId id="2147483762" r:id="rId22"/>
    <p:sldLayoutId id="2147483763" r:id="rId23"/>
    <p:sldLayoutId id="2147483764" r:id="rId24"/>
    <p:sldLayoutId id="2147483765" r:id="rId25"/>
    <p:sldLayoutId id="2147483766" r:id="rId26"/>
    <p:sldLayoutId id="2147483767" r:id="rId27"/>
    <p:sldLayoutId id="2147483768" r:id="rId28"/>
    <p:sldLayoutId id="2147483769" r:id="rId29"/>
    <p:sldLayoutId id="2147483770" r:id="rId30"/>
    <p:sldLayoutId id="2147483771" r:id="rId31"/>
    <p:sldLayoutId id="2147483772" r:id="rId32"/>
    <p:sldLayoutId id="2147483773" r:id="rId33"/>
    <p:sldLayoutId id="2147483774" r:id="rId34"/>
    <p:sldLayoutId id="2147483775" r:id="rId35"/>
    <p:sldLayoutId id="2147483776" r:id="rId36"/>
    <p:sldLayoutId id="2147483777" r:id="rId37"/>
    <p:sldLayoutId id="2147483778" r:id="rId38"/>
    <p:sldLayoutId id="2147483779" r:id="rId39"/>
    <p:sldLayoutId id="2147483780" r:id="rId40"/>
    <p:sldLayoutId id="2147483781" r:id="rId41"/>
    <p:sldLayoutId id="2147483782" r:id="rId42"/>
    <p:sldLayoutId id="2147483783" r:id="rId43"/>
    <p:sldLayoutId id="2147483784" r:id="rId44"/>
    <p:sldLayoutId id="2147483785" r:id="rId45"/>
    <p:sldLayoutId id="2147483786" r:id="rId46"/>
    <p:sldLayoutId id="2147483787" r:id="rId47"/>
    <p:sldLayoutId id="2147483788" r:id="rId48"/>
    <p:sldLayoutId id="2147483789" r:id="rId49"/>
    <p:sldLayoutId id="2147483790" r:id="rId50"/>
    <p:sldLayoutId id="2147483791" r:id="rId51"/>
    <p:sldLayoutId id="2147483792" r:id="rId52"/>
    <p:sldLayoutId id="2147483793" r:id="rId53"/>
    <p:sldLayoutId id="2147483794" r:id="rId54"/>
    <p:sldLayoutId id="2147483795" r:id="rId55"/>
    <p:sldLayoutId id="2147483796" r:id="rId56"/>
    <p:sldLayoutId id="2147483797" r:id="rId57"/>
    <p:sldLayoutId id="2147483798" r:id="rId58"/>
    <p:sldLayoutId id="2147483799" r:id="rId59"/>
    <p:sldLayoutId id="2147483800" r:id="rId60"/>
    <p:sldLayoutId id="2147483801" r:id="rId61"/>
    <p:sldLayoutId id="2147483802" r:id="rId62"/>
    <p:sldLayoutId id="2147483803" r:id="rId63"/>
    <p:sldLayoutId id="2147483804" r:id="rId64"/>
    <p:sldLayoutId id="2147483805" r:id="rId65"/>
    <p:sldLayoutId id="2147483806" r:id="rId66"/>
    <p:sldLayoutId id="2147483807" r:id="rId67"/>
  </p:sldLayoutIdLst>
  <p:txStyles>
    <p:titleStyle>
      <a:lvl1pPr algn="l" defTabSz="801929" rtl="0" eaLnBrk="1" latinLnBrk="0" hangingPunct="1">
        <a:lnSpc>
          <a:spcPct val="90000"/>
        </a:lnSpc>
        <a:spcBef>
          <a:spcPct val="0"/>
        </a:spcBef>
        <a:buNone/>
        <a:defRPr sz="1754" b="1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0" indent="0" algn="l" defTabSz="801929" rtl="0" eaLnBrk="1" latinLnBrk="0" hangingPunct="1">
        <a:lnSpc>
          <a:spcPct val="100000"/>
        </a:lnSpc>
        <a:spcBef>
          <a:spcPts val="1052"/>
        </a:spcBef>
        <a:buFont typeface="Arial" panose="020B0604020202020204" pitchFamily="34" charset="0"/>
        <a:buNone/>
        <a:defRPr sz="1579" b="1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11138" indent="0" algn="l" defTabSz="801929" rtl="0" eaLnBrk="1" latinLnBrk="0" hangingPunct="1">
        <a:lnSpc>
          <a:spcPct val="100000"/>
        </a:lnSpc>
        <a:spcBef>
          <a:spcPts val="1052"/>
        </a:spcBef>
        <a:buClr>
          <a:schemeClr val="accent1"/>
        </a:buClr>
        <a:buFont typeface="Arial" panose="020B0604020202020204" pitchFamily="34" charset="0"/>
        <a:buNone/>
        <a:tabLst/>
        <a:defRPr sz="1579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467792" indent="-304900" algn="l" defTabSz="801929" rtl="0" eaLnBrk="1" latinLnBrk="0" hangingPunct="1">
        <a:lnSpc>
          <a:spcPct val="100000"/>
        </a:lnSpc>
        <a:spcBef>
          <a:spcPts val="1052"/>
        </a:spcBef>
        <a:buClr>
          <a:schemeClr val="accent1"/>
        </a:buClr>
        <a:buFont typeface="Arial" panose="020B0604020202020204" pitchFamily="34" charset="0"/>
        <a:buChar char="•"/>
        <a:tabLst/>
        <a:defRPr sz="1403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936976" indent="-304900" algn="l" defTabSz="801929" rtl="0" eaLnBrk="1" latinLnBrk="0" hangingPunct="1">
        <a:lnSpc>
          <a:spcPct val="100000"/>
        </a:lnSpc>
        <a:spcBef>
          <a:spcPts val="1052"/>
        </a:spcBef>
        <a:buClr>
          <a:schemeClr val="accent2"/>
        </a:buClr>
        <a:buFont typeface="Arial" panose="020B0604020202020204" pitchFamily="34" charset="0"/>
        <a:buChar char="•"/>
        <a:tabLst/>
        <a:defRPr sz="1228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569052" indent="-314646" algn="l" defTabSz="801929" rtl="0" eaLnBrk="1" latinLnBrk="0" hangingPunct="1">
        <a:lnSpc>
          <a:spcPct val="100000"/>
        </a:lnSpc>
        <a:spcBef>
          <a:spcPts val="1052"/>
        </a:spcBef>
        <a:buClr>
          <a:schemeClr val="accent5"/>
        </a:buClr>
        <a:buFont typeface="Arial" panose="020B0604020202020204" pitchFamily="34" charset="0"/>
        <a:buChar char="•"/>
        <a:tabLst/>
        <a:defRPr sz="1052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205304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606269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3007233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408197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1pPr>
      <a:lvl2pPr marL="400964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2pPr>
      <a:lvl3pPr marL="801929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3pPr>
      <a:lvl4pPr marL="1202893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603858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004822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405786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2806751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207715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>
          <p15:clr>
            <a:srgbClr val="F26B43"/>
          </p15:clr>
        </p15:guide>
        <p15:guide id="2" pos="189">
          <p15:clr>
            <a:srgbClr val="F26B43"/>
          </p15:clr>
        </p15:guide>
        <p15:guide id="3" pos="7491">
          <p15:clr>
            <a:srgbClr val="F26B43"/>
          </p15:clr>
        </p15:guide>
        <p15:guide id="4" orient="horz" pos="3906">
          <p15:clr>
            <a:srgbClr val="F26B43"/>
          </p15:clr>
        </p15:guide>
        <p15:guide id="5" orient="horz" pos="709">
          <p15:clr>
            <a:srgbClr val="F26B43"/>
          </p15:clr>
        </p15:guide>
        <p15:guide id="6" pos="3749">
          <p15:clr>
            <a:srgbClr val="F26B43"/>
          </p15:clr>
        </p15:guide>
        <p15:guide id="7" pos="3931">
          <p15:clr>
            <a:srgbClr val="F26B43"/>
          </p15:clr>
        </p15:guide>
        <p15:guide id="9" orient="horz" pos="777">
          <p15:clr>
            <a:srgbClr val="F26B43"/>
          </p15:clr>
        </p15:guide>
        <p15:guide id="11" pos="551">
          <p15:clr>
            <a:srgbClr val="F26B43"/>
          </p15:clr>
        </p15:guide>
        <p15:guide id="12" pos="7129">
          <p15:clr>
            <a:srgbClr val="F26B43"/>
          </p15:clr>
        </p15:guide>
        <p15:guide id="13" pos="1504">
          <p15:clr>
            <a:srgbClr val="F26B43"/>
          </p15:clr>
        </p15:guide>
        <p15:guide id="14" orient="horz" pos="91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mailto:uadam.projects@theaccessgroup.co.uk" TargetMode="Externa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roc.net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openxmlformats.org/officeDocument/2006/relationships/hyperlink" Target="https://adamproviders.co.uk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8.png"/><Relationship Id="rId4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2B97C-2C0F-3405-1684-E21C61981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150">
                <a:latin typeface="Open Sans"/>
                <a:ea typeface="Open Sans"/>
                <a:cs typeface="Open Sans"/>
              </a:rPr>
              <a:t>NHS Black Country Foundation Trust 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2D3B2-C8E7-398C-03CE-1FBF41023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00053" y="1359692"/>
            <a:ext cx="5328641" cy="5475514"/>
          </a:xfrm>
        </p:spPr>
        <p:txBody>
          <a:bodyPr/>
          <a:lstStyle/>
          <a:p>
            <a:pPr algn="ctr"/>
            <a:r>
              <a:rPr lang="en-US" sz="2800" dirty="0">
                <a:latin typeface="Open Sans"/>
                <a:ea typeface="Open Sans"/>
                <a:cs typeface="Open Sans"/>
              </a:rPr>
              <a:t>Market Engagement Event </a:t>
            </a:r>
            <a:endParaRPr lang="en-US" sz="2800" b="0" dirty="0">
              <a:latin typeface="Open Sans"/>
              <a:ea typeface="Open Sans"/>
              <a:cs typeface="Open Sans"/>
            </a:endParaRPr>
          </a:p>
          <a:p>
            <a:pPr algn="ctr"/>
            <a:r>
              <a:rPr lang="en-US" sz="2800" dirty="0">
                <a:latin typeface="Open Sans"/>
                <a:ea typeface="Open Sans"/>
                <a:cs typeface="Open Sans"/>
              </a:rPr>
              <a:t>Payments only</a:t>
            </a:r>
            <a:endParaRPr lang="en-US" sz="2800" dirty="0"/>
          </a:p>
          <a:p>
            <a:endParaRPr lang="en-US" sz="1550" dirty="0"/>
          </a:p>
        </p:txBody>
      </p:sp>
    </p:spTree>
    <p:extLst>
      <p:ext uri="{BB962C8B-B14F-4D97-AF65-F5344CB8AC3E}">
        <p14:creationId xmlns:p14="http://schemas.microsoft.com/office/powerpoint/2010/main" val="2392525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B03CEDE-BB7E-C24A-A17B-9E65E1ED9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/>
              <a:t>Becoming an approved provider</a:t>
            </a:r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10EDEF-F283-D64D-FC54-62CD6F7E5D10}"/>
              </a:ext>
            </a:extLst>
          </p:cNvPr>
          <p:cNvSpPr>
            <a:spLocks/>
          </p:cNvSpPr>
          <p:nvPr/>
        </p:nvSpPr>
        <p:spPr>
          <a:xfrm>
            <a:off x="1076280" y="1980000"/>
            <a:ext cx="2700000" cy="3600000"/>
          </a:xfrm>
          <a:prstGeom prst="roundRect">
            <a:avLst>
              <a:gd name="adj" fmla="val 10697"/>
            </a:avLst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CD1CC8A-29D6-BFF4-AD13-751B63B9820D}"/>
              </a:ext>
            </a:extLst>
          </p:cNvPr>
          <p:cNvSpPr txBox="1">
            <a:spLocks/>
          </p:cNvSpPr>
          <p:nvPr/>
        </p:nvSpPr>
        <p:spPr>
          <a:xfrm>
            <a:off x="1256317" y="3240000"/>
            <a:ext cx="2339925" cy="2077477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b="1">
                <a:solidFill>
                  <a:schemeClr val="accent1"/>
                </a:solidFill>
                <a:latin typeface="Poppins"/>
                <a:cs typeface="Poppins"/>
              </a:rPr>
              <a:t>Registration</a:t>
            </a:r>
            <a:endParaRPr lang="en-GB" sz="1400" b="1">
              <a:solidFill>
                <a:schemeClr val="accent1"/>
              </a:solidFill>
              <a:latin typeface="Poppins"/>
              <a:cs typeface="Poppins"/>
            </a:endParaRPr>
          </a:p>
          <a:p>
            <a:pPr algn="ctr">
              <a:lnSpc>
                <a:spcPct val="100000"/>
              </a:lnSpc>
            </a:pPr>
            <a:r>
              <a:rPr lang="en-GB" sz="1400" b="1" err="1">
                <a:latin typeface="Poppins"/>
                <a:cs typeface="Poppins"/>
              </a:rPr>
              <a:t>SProc.Net</a:t>
            </a:r>
            <a:endParaRPr lang="en-GB" sz="1400" b="1">
              <a:latin typeface="Poppins"/>
              <a:cs typeface="Poppins"/>
            </a:endParaRPr>
          </a:p>
          <a:p>
            <a:pPr algn="ctr">
              <a:lnSpc>
                <a:spcPct val="100000"/>
              </a:lnSpc>
            </a:pPr>
            <a:r>
              <a:rPr lang="en-GB" sz="1400">
                <a:cs typeface="Poppins"/>
              </a:rPr>
              <a:t> Company Name</a:t>
            </a:r>
            <a:endParaRPr lang="en-GB" sz="1400">
              <a:ea typeface="Calibri"/>
              <a:cs typeface="Poppins"/>
            </a:endParaRPr>
          </a:p>
          <a:p>
            <a:pPr algn="ctr">
              <a:lnSpc>
                <a:spcPct val="100000"/>
              </a:lnSpc>
            </a:pPr>
            <a:r>
              <a:rPr lang="en-GB" sz="1400">
                <a:cs typeface="Poppins"/>
              </a:rPr>
              <a:t>Address</a:t>
            </a:r>
            <a:endParaRPr lang="en-GB" sz="1400">
              <a:ea typeface="Calibri"/>
              <a:cs typeface="Poppins"/>
            </a:endParaRPr>
          </a:p>
          <a:p>
            <a:pPr algn="ctr">
              <a:lnSpc>
                <a:spcPct val="100000"/>
              </a:lnSpc>
            </a:pPr>
            <a:r>
              <a:rPr lang="en-GB" sz="1400">
                <a:cs typeface="Poppins"/>
              </a:rPr>
              <a:t>Details for 1</a:t>
            </a:r>
            <a:r>
              <a:rPr lang="en-GB" sz="1400" baseline="30000">
                <a:cs typeface="Poppins"/>
              </a:rPr>
              <a:t>st</a:t>
            </a:r>
            <a:r>
              <a:rPr lang="en-GB" sz="1400">
                <a:cs typeface="Poppins"/>
              </a:rPr>
              <a:t> User</a:t>
            </a:r>
            <a:endParaRPr lang="en-GB" sz="1400">
              <a:ea typeface="Calibri"/>
              <a:cs typeface="Poppins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2283D49F-981D-705B-A77C-89242D3102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716" y="2303228"/>
            <a:ext cx="613125" cy="720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9CFF4D3-32BF-0B53-8EE2-B0FDAFB7454C}"/>
              </a:ext>
            </a:extLst>
          </p:cNvPr>
          <p:cNvSpPr>
            <a:spLocks/>
          </p:cNvSpPr>
          <p:nvPr/>
        </p:nvSpPr>
        <p:spPr>
          <a:xfrm>
            <a:off x="4166880" y="1980000"/>
            <a:ext cx="5400000" cy="3600000"/>
          </a:xfrm>
          <a:prstGeom prst="roundRect">
            <a:avLst>
              <a:gd name="adj" fmla="val 10697"/>
            </a:avLst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843E433-770C-0E1B-64FF-6270233D5F56}"/>
              </a:ext>
            </a:extLst>
          </p:cNvPr>
          <p:cNvSpPr txBox="1">
            <a:spLocks/>
          </p:cNvSpPr>
          <p:nvPr/>
        </p:nvSpPr>
        <p:spPr>
          <a:xfrm>
            <a:off x="4405847" y="3240000"/>
            <a:ext cx="2339925" cy="20122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b="1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Accreditation</a:t>
            </a:r>
          </a:p>
          <a:p>
            <a:pPr algn="ctr">
              <a:lnSpc>
                <a:spcPct val="100000"/>
              </a:lnSpc>
            </a:pPr>
            <a:r>
              <a:rPr lang="en-GB" sz="1400" dirty="0">
                <a:cs typeface="Poppins" panose="00000500000000000000" pitchFamily="2" charset="0"/>
              </a:rPr>
              <a:t>Self-Bill agreement</a:t>
            </a:r>
          </a:p>
          <a:p>
            <a:pPr algn="ctr">
              <a:lnSpc>
                <a:spcPct val="100000"/>
              </a:lnSpc>
            </a:pPr>
            <a:r>
              <a:rPr lang="en-GB" sz="1400" dirty="0">
                <a:cs typeface="Poppins" panose="00000500000000000000" pitchFamily="2" charset="0"/>
              </a:rPr>
              <a:t>Declaration statement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ADADF92-B732-3C10-2B03-D49E081909C0}"/>
              </a:ext>
            </a:extLst>
          </p:cNvPr>
          <p:cNvSpPr txBox="1">
            <a:spLocks/>
          </p:cNvSpPr>
          <p:nvPr/>
        </p:nvSpPr>
        <p:spPr>
          <a:xfrm>
            <a:off x="6984738" y="3240000"/>
            <a:ext cx="2339925" cy="2008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b="1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Enrolment</a:t>
            </a:r>
          </a:p>
          <a:p>
            <a:pPr algn="ctr">
              <a:lnSpc>
                <a:spcPct val="100000"/>
              </a:lnSpc>
            </a:pPr>
            <a:r>
              <a:rPr lang="fr-FR" sz="1400" dirty="0" err="1">
                <a:cs typeface="Poppins" panose="00000500000000000000" pitchFamily="2" charset="0"/>
              </a:rPr>
              <a:t>Contract</a:t>
            </a:r>
            <a:r>
              <a:rPr lang="fr-FR" sz="1400" dirty="0">
                <a:cs typeface="Poppins" panose="00000500000000000000" pitchFamily="2" charset="0"/>
              </a:rPr>
              <a:t> </a:t>
            </a:r>
            <a:r>
              <a:rPr lang="fr-FR" sz="1400" dirty="0" err="1">
                <a:cs typeface="Poppins" panose="00000500000000000000" pitchFamily="2" charset="0"/>
              </a:rPr>
              <a:t>examples</a:t>
            </a:r>
            <a:endParaRPr lang="fr-FR" sz="1400" dirty="0">
              <a:cs typeface="Poppins" panose="000005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fr-FR" sz="1400" dirty="0" err="1">
                <a:cs typeface="Poppins" panose="00000500000000000000" pitchFamily="2" charset="0"/>
              </a:rPr>
              <a:t>Insurance</a:t>
            </a:r>
            <a:r>
              <a:rPr lang="fr-FR" sz="1400" dirty="0">
                <a:cs typeface="Poppins" panose="00000500000000000000" pitchFamily="2" charset="0"/>
              </a:rPr>
              <a:t> documents</a:t>
            </a:r>
          </a:p>
          <a:p>
            <a:pPr algn="ctr">
              <a:lnSpc>
                <a:spcPct val="100000"/>
              </a:lnSpc>
            </a:pPr>
            <a:r>
              <a:rPr lang="fr-FR" sz="1400" dirty="0">
                <a:cs typeface="Poppins" panose="00000500000000000000" pitchFamily="2" charset="0"/>
              </a:rPr>
              <a:t>CQC documentation</a:t>
            </a:r>
            <a:endParaRPr lang="en-GB" sz="1400" dirty="0">
              <a:cs typeface="Poppins" panose="000005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BF92A1-FEE8-8056-F87E-3A59EC1F56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322" y="2303228"/>
            <a:ext cx="912475" cy="720000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BD46B406-D827-BA9B-9E91-9D14CA5F66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137" y="2303228"/>
            <a:ext cx="70312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978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B6A6E-9BB4-A04A-ACCF-530556974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6792" y="2664559"/>
            <a:ext cx="5367903" cy="2230557"/>
          </a:xfrm>
        </p:spPr>
        <p:txBody>
          <a:bodyPr/>
          <a:lstStyle/>
          <a:p>
            <a:r>
              <a:rPr lang="en-US"/>
              <a:t>System walkthrough</a:t>
            </a:r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955197-DE1B-C7ED-6D90-D4D584ABB6D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9138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B6A6E-9BB4-A04A-ACCF-530556974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6792" y="2664559"/>
            <a:ext cx="5367903" cy="2230557"/>
          </a:xfrm>
        </p:spPr>
        <p:txBody>
          <a:bodyPr/>
          <a:lstStyle/>
          <a:p>
            <a:r>
              <a:rPr lang="en-US"/>
              <a:t>Looking ahead</a:t>
            </a:r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955197-DE1B-C7ED-6D90-D4D584ABB6D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5720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>
            <a:extLst>
              <a:ext uri="{FF2B5EF4-FFF2-40B4-BE49-F238E27FC236}">
                <a16:creationId xmlns:a16="http://schemas.microsoft.com/office/drawing/2014/main" id="{FAE22C83-2AD3-0941-8231-D4FBB1FD4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/>
              <a:t>View public sector opportunities</a:t>
            </a:r>
            <a:endParaRPr lang="en-US"/>
          </a:p>
        </p:txBody>
      </p:sp>
      <p:sp>
        <p:nvSpPr>
          <p:cNvPr id="27" name="Rectangle: Single Corner Snipped 19">
            <a:extLst>
              <a:ext uri="{FF2B5EF4-FFF2-40B4-BE49-F238E27FC236}">
                <a16:creationId xmlns:a16="http://schemas.microsoft.com/office/drawing/2014/main" id="{9BBD937F-36B7-8648-8B5B-13A72BF86F5A}"/>
              </a:ext>
            </a:extLst>
          </p:cNvPr>
          <p:cNvSpPr/>
          <p:nvPr/>
        </p:nvSpPr>
        <p:spPr>
          <a:xfrm>
            <a:off x="1822171" y="3134942"/>
            <a:ext cx="2219592" cy="2194677"/>
          </a:xfrm>
          <a:prstGeom prst="snip1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19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7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2E772A6-6016-854A-B99C-6A21C248105B}"/>
              </a:ext>
            </a:extLst>
          </p:cNvPr>
          <p:cNvSpPr txBox="1"/>
          <p:nvPr/>
        </p:nvSpPr>
        <p:spPr>
          <a:xfrm>
            <a:off x="1822172" y="4135685"/>
            <a:ext cx="2219591" cy="65062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497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Join approved</a:t>
            </a:r>
          </a:p>
          <a:p>
            <a:pPr marL="0" marR="0" lvl="0" indent="0" algn="ctr" defTabSz="497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supply base</a:t>
            </a:r>
          </a:p>
          <a:p>
            <a:pPr marL="0" marR="0" lvl="0" indent="0" algn="ctr" defTabSz="6014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28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7178657-4DCE-B142-93BA-BE3C05480747}"/>
              </a:ext>
            </a:extLst>
          </p:cNvPr>
          <p:cNvSpPr txBox="1"/>
          <p:nvPr/>
        </p:nvSpPr>
        <p:spPr>
          <a:xfrm>
            <a:off x="1822169" y="3128401"/>
            <a:ext cx="958295" cy="9830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6014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88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DB8D8C-0065-1547-AF21-A0E0221330F9}"/>
              </a:ext>
            </a:extLst>
          </p:cNvPr>
          <p:cNvSpPr txBox="1"/>
          <p:nvPr/>
        </p:nvSpPr>
        <p:spPr>
          <a:xfrm>
            <a:off x="4328066" y="4320350"/>
            <a:ext cx="2219591" cy="2812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497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Commissioning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97BFB6-AB51-8448-9D2F-DA9957937516}"/>
              </a:ext>
            </a:extLst>
          </p:cNvPr>
          <p:cNvSpPr txBox="1"/>
          <p:nvPr/>
        </p:nvSpPr>
        <p:spPr>
          <a:xfrm>
            <a:off x="4328063" y="3127543"/>
            <a:ext cx="958295" cy="9830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6014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88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33" name="Rectangle: Single Corner Snipped 27">
            <a:extLst>
              <a:ext uri="{FF2B5EF4-FFF2-40B4-BE49-F238E27FC236}">
                <a16:creationId xmlns:a16="http://schemas.microsoft.com/office/drawing/2014/main" id="{7F49170E-8EE3-5347-BCF9-D109A363FED5}"/>
              </a:ext>
            </a:extLst>
          </p:cNvPr>
          <p:cNvSpPr/>
          <p:nvPr/>
        </p:nvSpPr>
        <p:spPr>
          <a:xfrm>
            <a:off x="6833956" y="3141195"/>
            <a:ext cx="2219592" cy="2194677"/>
          </a:xfrm>
          <a:prstGeom prst="snip1Rect">
            <a:avLst/>
          </a:prstGeom>
          <a:solidFill>
            <a:srgbClr val="4B112C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19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7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00AD214-BCFB-8E4D-BDFB-FAAB35D8153B}"/>
              </a:ext>
            </a:extLst>
          </p:cNvPr>
          <p:cNvSpPr txBox="1"/>
          <p:nvPr/>
        </p:nvSpPr>
        <p:spPr>
          <a:xfrm>
            <a:off x="6833957" y="4326604"/>
            <a:ext cx="2219591" cy="2812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497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Service delivery</a:t>
            </a: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D259AE9-08D8-F64C-A5DD-58F083BB1F0B}"/>
              </a:ext>
            </a:extLst>
          </p:cNvPr>
          <p:cNvSpPr txBox="1"/>
          <p:nvPr/>
        </p:nvSpPr>
        <p:spPr>
          <a:xfrm>
            <a:off x="6833955" y="3134654"/>
            <a:ext cx="958295" cy="983026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6014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750" b="1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2</a:t>
            </a:r>
            <a:endParaRPr kumimoji="0" lang="en-US" sz="5788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B17DFE4-0E4F-E960-B8E4-437925A2B65A}"/>
              </a:ext>
            </a:extLst>
          </p:cNvPr>
          <p:cNvSpPr/>
          <p:nvPr/>
        </p:nvSpPr>
        <p:spPr>
          <a:xfrm>
            <a:off x="7170822" y="303161"/>
            <a:ext cx="3160992" cy="596839"/>
          </a:xfrm>
          <a:prstGeom prst="roundRect">
            <a:avLst>
              <a:gd name="adj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97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60" b="1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adamproviders.co.uk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9F1A08D2-83EB-30EF-12AC-63FA89231AE7}"/>
              </a:ext>
            </a:extLst>
          </p:cNvPr>
          <p:cNvSpPr txBox="1">
            <a:spLocks/>
          </p:cNvSpPr>
          <p:nvPr/>
        </p:nvSpPr>
        <p:spPr>
          <a:xfrm>
            <a:off x="1320989" y="5386662"/>
            <a:ext cx="2918949" cy="134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View criteria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Register services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Application review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58924A3-5831-0191-EB17-8CB2C59C994F}"/>
              </a:ext>
            </a:extLst>
          </p:cNvPr>
          <p:cNvSpPr txBox="1">
            <a:spLocks/>
          </p:cNvSpPr>
          <p:nvPr/>
        </p:nvSpPr>
        <p:spPr>
          <a:xfrm>
            <a:off x="6547657" y="5388283"/>
            <a:ext cx="2918949" cy="134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Updating contracts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Invoicing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Contract management</a:t>
            </a: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C4BCE2E-8CA1-B3EB-2D53-8CEF7E1C3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463" y="2111335"/>
            <a:ext cx="900000" cy="8015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ADEAC4-0415-25DA-44AE-68F9FFA1635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1938" y="2110519"/>
            <a:ext cx="847934" cy="8015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7F3A38-92B1-86F9-7E47-2725EBBE418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6349" y="2105112"/>
            <a:ext cx="801563" cy="80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989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>
            <a:extLst>
              <a:ext uri="{FF2B5EF4-FFF2-40B4-BE49-F238E27FC236}">
                <a16:creationId xmlns:a16="http://schemas.microsoft.com/office/drawing/2014/main" id="{FAE22C83-2AD3-0941-8231-D4FBB1FD4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/>
              <a:t>View public sector opportunities</a:t>
            </a:r>
            <a:endParaRPr lang="en-US"/>
          </a:p>
        </p:txBody>
      </p:sp>
      <p:sp>
        <p:nvSpPr>
          <p:cNvPr id="27" name="Rectangle: Single Corner Snipped 19">
            <a:extLst>
              <a:ext uri="{FF2B5EF4-FFF2-40B4-BE49-F238E27FC236}">
                <a16:creationId xmlns:a16="http://schemas.microsoft.com/office/drawing/2014/main" id="{9BBD937F-36B7-8648-8B5B-13A72BF86F5A}"/>
              </a:ext>
            </a:extLst>
          </p:cNvPr>
          <p:cNvSpPr/>
          <p:nvPr/>
        </p:nvSpPr>
        <p:spPr>
          <a:xfrm>
            <a:off x="1822171" y="3134942"/>
            <a:ext cx="2219592" cy="2194677"/>
          </a:xfrm>
          <a:prstGeom prst="snip1Rect">
            <a:avLst/>
          </a:prstGeom>
          <a:solidFill>
            <a:srgbClr val="E5173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19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7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2E772A6-6016-854A-B99C-6A21C248105B}"/>
              </a:ext>
            </a:extLst>
          </p:cNvPr>
          <p:cNvSpPr txBox="1"/>
          <p:nvPr/>
        </p:nvSpPr>
        <p:spPr>
          <a:xfrm>
            <a:off x="1822172" y="4135685"/>
            <a:ext cx="2219591" cy="65062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497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Join approved</a:t>
            </a:r>
          </a:p>
          <a:p>
            <a:pPr marL="0" marR="0" lvl="0" indent="0" algn="ctr" defTabSz="497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supply base</a:t>
            </a:r>
          </a:p>
          <a:p>
            <a:pPr marL="0" marR="0" lvl="0" indent="0" algn="ctr" defTabSz="6014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28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7178657-4DCE-B142-93BA-BE3C05480747}"/>
              </a:ext>
            </a:extLst>
          </p:cNvPr>
          <p:cNvSpPr txBox="1"/>
          <p:nvPr/>
        </p:nvSpPr>
        <p:spPr>
          <a:xfrm>
            <a:off x="1822169" y="3128401"/>
            <a:ext cx="958295" cy="9830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6014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88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DB8D8C-0065-1547-AF21-A0E0221330F9}"/>
              </a:ext>
            </a:extLst>
          </p:cNvPr>
          <p:cNvSpPr txBox="1"/>
          <p:nvPr/>
        </p:nvSpPr>
        <p:spPr>
          <a:xfrm>
            <a:off x="4328066" y="4320350"/>
            <a:ext cx="2219591" cy="2812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497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Commissioning</a:t>
            </a: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97BFB6-AB51-8448-9D2F-DA9957937516}"/>
              </a:ext>
            </a:extLst>
          </p:cNvPr>
          <p:cNvSpPr txBox="1"/>
          <p:nvPr/>
        </p:nvSpPr>
        <p:spPr>
          <a:xfrm>
            <a:off x="4328063" y="3127543"/>
            <a:ext cx="958295" cy="9830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6014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88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33" name="Rectangle: Single Corner Snipped 27">
            <a:extLst>
              <a:ext uri="{FF2B5EF4-FFF2-40B4-BE49-F238E27FC236}">
                <a16:creationId xmlns:a16="http://schemas.microsoft.com/office/drawing/2014/main" id="{7F49170E-8EE3-5347-BCF9-D109A363FED5}"/>
              </a:ext>
            </a:extLst>
          </p:cNvPr>
          <p:cNvSpPr/>
          <p:nvPr/>
        </p:nvSpPr>
        <p:spPr>
          <a:xfrm>
            <a:off x="6833956" y="3141195"/>
            <a:ext cx="2219592" cy="2194677"/>
          </a:xfrm>
          <a:prstGeom prst="snip1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19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7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00AD214-BCFB-8E4D-BDFB-FAAB35D8153B}"/>
              </a:ext>
            </a:extLst>
          </p:cNvPr>
          <p:cNvSpPr txBox="1"/>
          <p:nvPr/>
        </p:nvSpPr>
        <p:spPr>
          <a:xfrm>
            <a:off x="6833957" y="4326604"/>
            <a:ext cx="2219591" cy="2812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497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Service delivery</a:t>
            </a: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D259AE9-08D8-F64C-A5DD-58F083BB1F0B}"/>
              </a:ext>
            </a:extLst>
          </p:cNvPr>
          <p:cNvSpPr txBox="1"/>
          <p:nvPr/>
        </p:nvSpPr>
        <p:spPr>
          <a:xfrm>
            <a:off x="6833955" y="3134654"/>
            <a:ext cx="958295" cy="983026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6014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750" b="1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2</a:t>
            </a:r>
            <a:endParaRPr kumimoji="0" lang="en-US" sz="5788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B17DFE4-0E4F-E960-B8E4-437925A2B65A}"/>
              </a:ext>
            </a:extLst>
          </p:cNvPr>
          <p:cNvSpPr/>
          <p:nvPr/>
        </p:nvSpPr>
        <p:spPr>
          <a:xfrm>
            <a:off x="7170822" y="303161"/>
            <a:ext cx="3160992" cy="596839"/>
          </a:xfrm>
          <a:prstGeom prst="roundRect">
            <a:avLst>
              <a:gd name="adj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97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60" b="1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adamproviders.co.uk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9F1A08D2-83EB-30EF-12AC-63FA89231AE7}"/>
              </a:ext>
            </a:extLst>
          </p:cNvPr>
          <p:cNvSpPr txBox="1">
            <a:spLocks/>
          </p:cNvSpPr>
          <p:nvPr/>
        </p:nvSpPr>
        <p:spPr>
          <a:xfrm>
            <a:off x="1320989" y="5386662"/>
            <a:ext cx="2918949" cy="134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View criteria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Register services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Application review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58924A3-5831-0191-EB17-8CB2C59C994F}"/>
              </a:ext>
            </a:extLst>
          </p:cNvPr>
          <p:cNvSpPr txBox="1">
            <a:spLocks/>
          </p:cNvSpPr>
          <p:nvPr/>
        </p:nvSpPr>
        <p:spPr>
          <a:xfrm>
            <a:off x="6547657" y="5388283"/>
            <a:ext cx="2918949" cy="134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Updating contracts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Invoicing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Contract management</a:t>
            </a: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C46659C-688D-77E3-A977-8A8B0CAB54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463" y="2111335"/>
            <a:ext cx="900000" cy="8015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E6D098-0532-0F2D-A024-AD31A7DF913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1938" y="2110519"/>
            <a:ext cx="847934" cy="8015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F0A7B0-E1FD-C44F-6557-69BCEF08670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6349" y="2105112"/>
            <a:ext cx="801563" cy="80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044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B03CEDE-BB7E-C24A-A17B-9E65E1ED9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/>
              <a:t>Next steps 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7A5914-72CA-BAAF-9240-3B1749FD40ED}"/>
              </a:ext>
            </a:extLst>
          </p:cNvPr>
          <p:cNvSpPr txBox="1">
            <a:spLocks/>
          </p:cNvSpPr>
          <p:nvPr/>
        </p:nvSpPr>
        <p:spPr>
          <a:xfrm>
            <a:off x="876546" y="2065675"/>
            <a:ext cx="8938720" cy="39388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5173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C0FBB5AA-9617-8F4E-9157-62BA0092584C}"/>
              </a:ext>
            </a:extLst>
          </p:cNvPr>
          <p:cNvSpPr txBox="1">
            <a:spLocks/>
          </p:cNvSpPr>
          <p:nvPr/>
        </p:nvSpPr>
        <p:spPr>
          <a:xfrm>
            <a:off x="876546" y="1933328"/>
            <a:ext cx="8938720" cy="3938885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Arial"/>
                <a:ea typeface="Open Sans"/>
                <a:cs typeface="Arial"/>
              </a:rPr>
              <a:t>Visit adamproviders.co.uk </a:t>
            </a:r>
            <a:r>
              <a:rPr lang="en-US" dirty="0">
                <a:latin typeface="Arial"/>
                <a:ea typeface="Open Sans"/>
                <a:cs typeface="Arial"/>
              </a:rPr>
              <a:t> </a:t>
            </a:r>
            <a:endParaRPr lang="en-US" dirty="0"/>
          </a:p>
          <a:p>
            <a:pPr marL="285750" indent="-285750">
              <a:lnSpc>
                <a:spcPct val="100000"/>
              </a:lnSpc>
              <a:buFont typeface="Arial,Sans-Serif" panose="020B0604020202020204" pitchFamily="34" charset="0"/>
              <a:buChar char="•"/>
            </a:pPr>
            <a:r>
              <a:rPr lang="en-GB" dirty="0">
                <a:latin typeface="Arial"/>
                <a:ea typeface="Open Sans"/>
                <a:cs typeface="Arial"/>
              </a:rPr>
              <a:t>Gather requisite documents for onboarding </a:t>
            </a:r>
            <a:endParaRPr lang="en-GB" dirty="0">
              <a:highlight>
                <a:srgbClr val="FFFF00"/>
              </a:highlight>
              <a:latin typeface="Arial"/>
              <a:ea typeface="Open Sans"/>
              <a:cs typeface="Arial"/>
            </a:endParaRPr>
          </a:p>
          <a:p>
            <a:pPr marL="285750" indent="-285750">
              <a:lnSpc>
                <a:spcPct val="100000"/>
              </a:lnSpc>
              <a:buFont typeface="Arial,Sans-Serif" panose="020B0604020202020204" pitchFamily="34" charset="0"/>
              <a:buChar char="•"/>
            </a:pPr>
            <a:r>
              <a:rPr lang="en-GB" dirty="0">
                <a:latin typeface="Arial"/>
                <a:ea typeface="Open Sans" panose="020B0606030504020204" pitchFamily="34" charset="0"/>
                <a:cs typeface="Arial"/>
              </a:rPr>
              <a:t>Complete the A&amp;E Process</a:t>
            </a:r>
            <a:r>
              <a:rPr lang="en-US" dirty="0">
                <a:latin typeface="Arial"/>
                <a:ea typeface="Open Sans" panose="020B0606030504020204" pitchFamily="34" charset="0"/>
                <a:cs typeface="Arial"/>
              </a:rPr>
              <a:t> </a:t>
            </a:r>
            <a:r>
              <a:rPr lang="en-US">
                <a:latin typeface="Arial"/>
                <a:ea typeface="Open Sans" panose="020B0606030504020204" pitchFamily="34" charset="0"/>
                <a:cs typeface="Arial"/>
              </a:rPr>
              <a:t>once established.</a:t>
            </a:r>
            <a:endParaRPr lang="en-US" dirty="0">
              <a:latin typeface="Arial"/>
              <a:ea typeface="Open Sans" panose="020B0606030504020204" pitchFamily="34" charset="0"/>
              <a:cs typeface="Arial"/>
            </a:endParaRPr>
          </a:p>
          <a:p>
            <a:pPr marL="285750" indent="-285750">
              <a:lnSpc>
                <a:spcPct val="100000"/>
              </a:lnSpc>
              <a:buFont typeface="Arial,Sans-Serif" panose="020B0604020202020204" pitchFamily="34" charset="0"/>
              <a:buChar char="•"/>
            </a:pPr>
            <a:r>
              <a:rPr lang="en-GB" dirty="0">
                <a:latin typeface="Arial"/>
                <a:ea typeface="Open Sans" panose="020B0606030504020204" pitchFamily="34" charset="0"/>
                <a:cs typeface="Arial"/>
              </a:rPr>
              <a:t>Attend one of the upcoming Drop-In Sessions (Invites Pending)</a:t>
            </a:r>
            <a:r>
              <a:rPr lang="en-US" dirty="0">
                <a:latin typeface="Arial"/>
                <a:ea typeface="Open Sans" panose="020B0606030504020204" pitchFamily="34" charset="0"/>
                <a:cs typeface="Arial"/>
              </a:rPr>
              <a:t> </a:t>
            </a:r>
          </a:p>
          <a:p>
            <a:pPr marL="285750" indent="-285750">
              <a:lnSpc>
                <a:spcPct val="100000"/>
              </a:lnSpc>
              <a:buFont typeface="Arial,Sans-Serif" panose="020B0604020202020204" pitchFamily="34" charset="0"/>
              <a:buChar char="•"/>
            </a:pPr>
            <a:r>
              <a:rPr lang="en-GB" dirty="0">
                <a:latin typeface="Arial"/>
                <a:ea typeface="Open Sans" panose="020B0606030504020204" pitchFamily="34" charset="0"/>
                <a:cs typeface="Arial"/>
              </a:rPr>
              <a:t>Look out for further communications regarding upcoming </a:t>
            </a:r>
            <a:r>
              <a:rPr lang="en-GB" dirty="0" err="1">
                <a:latin typeface="Arial"/>
                <a:ea typeface="Open Sans" panose="020B0606030504020204" pitchFamily="34" charset="0"/>
                <a:cs typeface="Arial"/>
              </a:rPr>
              <a:t>SProc.Net</a:t>
            </a:r>
            <a:r>
              <a:rPr lang="en-GB" dirty="0">
                <a:latin typeface="Arial"/>
                <a:ea typeface="Open Sans" panose="020B0606030504020204" pitchFamily="34" charset="0"/>
                <a:cs typeface="Arial"/>
              </a:rPr>
              <a:t> training sessions and portal updates</a:t>
            </a:r>
            <a:r>
              <a:rPr lang="en-US" dirty="0">
                <a:latin typeface="Arial"/>
                <a:ea typeface="Open Sans" panose="020B0606030504020204" pitchFamily="34" charset="0"/>
                <a:cs typeface="Arial"/>
              </a:rPr>
              <a:t> </a:t>
            </a:r>
          </a:p>
          <a:p>
            <a:pPr marL="285750" indent="-285750">
              <a:lnSpc>
                <a:spcPct val="100000"/>
              </a:lnSpc>
              <a:buFont typeface="Arial,Sans-Serif" panose="020B0604020202020204" pitchFamily="34" charset="0"/>
              <a:buChar char="•"/>
            </a:pPr>
            <a:r>
              <a:rPr lang="en-GB" dirty="0">
                <a:latin typeface="Arial"/>
                <a:ea typeface="Open Sans" panose="020B0606030504020204" pitchFamily="34" charset="0"/>
                <a:cs typeface="Arial"/>
              </a:rPr>
              <a:t>Look out for Service Agreements being added to the Portal from NHS Black Country Foundation Trust once the portal goes live in October 2023 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08631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B03CEDE-BB7E-C24A-A17B-9E65E1ED9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/>
              <a:t>H</a:t>
            </a:r>
            <a:r>
              <a:rPr lang="en-GB" sz="1800" err="1"/>
              <a:t>elp</a:t>
            </a:r>
            <a:r>
              <a:rPr lang="en-GB" sz="1800"/>
              <a:t> &amp; assistance 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7A5914-72CA-BAAF-9240-3B1749FD40ED}"/>
              </a:ext>
            </a:extLst>
          </p:cNvPr>
          <p:cNvSpPr txBox="1">
            <a:spLocks/>
          </p:cNvSpPr>
          <p:nvPr/>
        </p:nvSpPr>
        <p:spPr>
          <a:xfrm>
            <a:off x="876546" y="2065675"/>
            <a:ext cx="8938720" cy="39388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5173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C0FBB5AA-9617-8F4E-9157-62BA0092584C}"/>
              </a:ext>
            </a:extLst>
          </p:cNvPr>
          <p:cNvSpPr txBox="1">
            <a:spLocks/>
          </p:cNvSpPr>
          <p:nvPr/>
        </p:nvSpPr>
        <p:spPr>
          <a:xfrm>
            <a:off x="792322" y="1933328"/>
            <a:ext cx="9229980" cy="5090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rgbClr val="E5173F"/>
              </a:buClr>
            </a:pPr>
            <a:r>
              <a:rPr lang="en-GB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queries regarding your Accreditation &amp; Enrolment applications please contact Access Adam: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87FBEE8-95AA-6138-8757-1228CC8E1123}"/>
              </a:ext>
            </a:extLst>
          </p:cNvPr>
          <p:cNvSpPr txBox="1">
            <a:spLocks/>
          </p:cNvSpPr>
          <p:nvPr/>
        </p:nvSpPr>
        <p:spPr>
          <a:xfrm>
            <a:off x="1464063" y="2574758"/>
            <a:ext cx="5616400" cy="126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chemeClr val="accent1"/>
              </a:buClr>
            </a:pPr>
            <a: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Email: </a:t>
            </a:r>
            <a:r>
              <a:rPr lang="en-GB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adam.projects@theaccessgroup.co.uk</a:t>
            </a:r>
            <a:r>
              <a:rPr lang="en-GB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</a:p>
          <a:p>
            <a:pPr>
              <a:lnSpc>
                <a:spcPct val="100000"/>
              </a:lnSpc>
              <a:buClr>
                <a:schemeClr val="accent1"/>
              </a:buClr>
            </a:pP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  <a:buClr>
                <a:schemeClr val="accent1"/>
              </a:buClr>
            </a:pPr>
            <a: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Phone: 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request a phone call by emailing the team</a:t>
            </a:r>
          </a:p>
        </p:txBody>
      </p:sp>
      <p:pic>
        <p:nvPicPr>
          <p:cNvPr id="6" name="Picture 5" descr="A close-up of a power line&#10;&#10;Description automatically generated with low confidence">
            <a:extLst>
              <a:ext uri="{FF2B5EF4-FFF2-40B4-BE49-F238E27FC236}">
                <a16:creationId xmlns:a16="http://schemas.microsoft.com/office/drawing/2014/main" id="{DCACCAEE-9005-52E8-EE98-73B4DB4A75F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99" y="2582080"/>
            <a:ext cx="360000" cy="267188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B12D5A2-2D3F-F6B7-DEE4-2D9C9D59581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37" y="3325168"/>
            <a:ext cx="298125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869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8DF4B-A878-E67D-6733-F67D34EE7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750" dirty="0">
                <a:latin typeface="Open Sans"/>
                <a:ea typeface="Open Sans"/>
                <a:cs typeface="Open Sans"/>
              </a:rPr>
              <a:t> 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6D7144-E5E8-4EA8-44FF-CB1802D9DBDD}"/>
              </a:ext>
            </a:extLst>
          </p:cNvPr>
          <p:cNvSpPr txBox="1"/>
          <p:nvPr/>
        </p:nvSpPr>
        <p:spPr>
          <a:xfrm>
            <a:off x="956417" y="2169161"/>
            <a:ext cx="9520869" cy="2911566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ea typeface="Open Sans"/>
                <a:cs typeface="Open Sans"/>
              </a:rPr>
              <a:t>Welcome and Introductions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ea typeface="Open Sans"/>
                <a:cs typeface="Open Sans"/>
              </a:rPr>
              <a:t>Purpose of the event 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ea typeface="Open Sans"/>
                <a:cs typeface="Open Sans"/>
              </a:rPr>
              <a:t>Reasons for the change. 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ea typeface="Open Sans"/>
                <a:cs typeface="Open Sans"/>
              </a:rPr>
              <a:t>Anticipated Benefits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ea typeface="Open Sans"/>
                <a:cs typeface="Open Sans"/>
              </a:rPr>
              <a:t>Overview of  Access Adam and the new payment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ea typeface="Open Sans"/>
                <a:cs typeface="Open Sans"/>
              </a:rPr>
              <a:t>Q&amp;A</a:t>
            </a:r>
          </a:p>
          <a:p>
            <a:pPr algn="ctr"/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259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3119" y="1597682"/>
            <a:ext cx="10165573" cy="5270045"/>
          </a:xfrm>
        </p:spPr>
        <p:txBody>
          <a:bodyPr/>
          <a:lstStyle/>
          <a:p>
            <a:r>
              <a:rPr lang="en-GB" dirty="0"/>
              <a:t>The purpose of the events is to:</a:t>
            </a:r>
          </a:p>
          <a:p>
            <a:pPr marL="895350" indent="-285750">
              <a:buFont typeface="Arial" panose="020B0604020202020204" pitchFamily="34" charset="0"/>
              <a:buChar char="•"/>
            </a:pPr>
            <a:r>
              <a:rPr lang="en-GB" dirty="0"/>
              <a:t>Demonstrate the Access Adam </a:t>
            </a:r>
            <a:r>
              <a:rPr lang="en-US" dirty="0"/>
              <a:t>payment and contract management system that will implemented from October 2023. </a:t>
            </a:r>
          </a:p>
          <a:p>
            <a:pPr marL="895350" indent="-285750">
              <a:buFont typeface="Arial" panose="020B0604020202020204" pitchFamily="34" charset="0"/>
              <a:buChar char="•"/>
            </a:pPr>
            <a:r>
              <a:rPr lang="en-US" dirty="0"/>
              <a:t>Highlight the requirements of the system.</a:t>
            </a:r>
          </a:p>
          <a:p>
            <a:pPr marL="895350" indent="-285750">
              <a:buFont typeface="Arial" panose="020B0604020202020204" pitchFamily="34" charset="0"/>
              <a:buChar char="•"/>
            </a:pPr>
            <a:r>
              <a:rPr lang="en-US" dirty="0"/>
              <a:t>Answer any questions.</a:t>
            </a:r>
          </a:p>
          <a:p>
            <a:pPr marL="895350" indent="-285750">
              <a:buFont typeface="Arial" panose="020B0604020202020204" pitchFamily="34" charset="0"/>
              <a:buChar char="•"/>
            </a:pPr>
            <a:r>
              <a:rPr lang="en-US" dirty="0"/>
              <a:t>Detail next steps.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D7E57F-E423-8A6B-E821-F0938F9D4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 of the event </a:t>
            </a:r>
          </a:p>
        </p:txBody>
      </p:sp>
    </p:spTree>
    <p:extLst>
      <p:ext uri="{BB962C8B-B14F-4D97-AF65-F5344CB8AC3E}">
        <p14:creationId xmlns:p14="http://schemas.microsoft.com/office/powerpoint/2010/main" val="1963581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7E57F-E423-8A6B-E821-F0938F9D4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reason for change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5224726" y="3582861"/>
            <a:ext cx="240772" cy="3939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  <a:endParaRPr lang="en-GB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63119" y="1597682"/>
            <a:ext cx="10165573" cy="5270045"/>
          </a:xfrm>
          <a:prstGeom prst="rect">
            <a:avLst/>
          </a:prstGeom>
        </p:spPr>
        <p:txBody>
          <a:bodyPr/>
          <a:lstStyle>
            <a:lvl1pPr marL="0" indent="0" algn="l" defTabSz="801929" rtl="0" eaLnBrk="1" latinLnBrk="0" hangingPunct="1">
              <a:lnSpc>
                <a:spcPct val="100000"/>
              </a:lnSpc>
              <a:spcBef>
                <a:spcPts val="1052"/>
              </a:spcBef>
              <a:buFont typeface="Arial" panose="020B0604020202020204" pitchFamily="34" charset="0"/>
              <a:buNone/>
              <a:defRPr sz="1579" b="1" kern="12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1138" indent="0" algn="l" defTabSz="801929" rtl="0" eaLnBrk="1" latinLnBrk="0" hangingPunct="1">
              <a:lnSpc>
                <a:spcPct val="100000"/>
              </a:lnSpc>
              <a:spcBef>
                <a:spcPts val="1052"/>
              </a:spcBef>
              <a:buClr>
                <a:schemeClr val="accent1"/>
              </a:buClr>
              <a:buFont typeface="Arial" panose="020B0604020202020204" pitchFamily="34" charset="0"/>
              <a:buNone/>
              <a:tabLst/>
              <a:defRPr sz="1579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467792" indent="-304900" algn="l" defTabSz="801929" rtl="0" eaLnBrk="1" latinLnBrk="0" hangingPunct="1">
              <a:lnSpc>
                <a:spcPct val="100000"/>
              </a:lnSpc>
              <a:spcBef>
                <a:spcPts val="1052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3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36976" indent="-304900" algn="l" defTabSz="801929" rtl="0" eaLnBrk="1" latinLnBrk="0" hangingPunct="1">
              <a:lnSpc>
                <a:spcPct val="100000"/>
              </a:lnSpc>
              <a:spcBef>
                <a:spcPts val="1052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28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69052" indent="-314646" algn="l" defTabSz="801929" rtl="0" eaLnBrk="1" latinLnBrk="0" hangingPunct="1">
              <a:lnSpc>
                <a:spcPct val="100000"/>
              </a:lnSpc>
              <a:spcBef>
                <a:spcPts val="1052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1052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05304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6269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7233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8197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Reason for change:</a:t>
            </a:r>
          </a:p>
          <a:p>
            <a:pPr marL="895350" indent="-285750">
              <a:buFont typeface="Arial" panose="020B0604020202020204" pitchFamily="34" charset="0"/>
              <a:buChar char="•"/>
            </a:pPr>
            <a:r>
              <a:rPr lang="en-US" dirty="0"/>
              <a:t>To implement an electronic referral, case management system with invoicing capabilities. </a:t>
            </a:r>
          </a:p>
          <a:p>
            <a:pPr marL="895350" indent="-285750">
              <a:buFont typeface="Arial" panose="020B0604020202020204" pitchFamily="34" charset="0"/>
              <a:buChar char="•"/>
            </a:pPr>
            <a:r>
              <a:rPr lang="en-US" dirty="0"/>
              <a:t>To improve our oversight of our citizens currently under a section 117.</a:t>
            </a:r>
          </a:p>
          <a:p>
            <a:pPr marL="895350" indent="-285750">
              <a:buFont typeface="Arial" panose="020B0604020202020204" pitchFamily="34" charset="0"/>
              <a:buChar char="•"/>
            </a:pPr>
            <a:r>
              <a:rPr lang="en-US" dirty="0"/>
              <a:t>To have better oversight of specialist placements.</a:t>
            </a:r>
          </a:p>
          <a:p>
            <a:pPr marL="895350" indent="-285750">
              <a:buFont typeface="Arial" panose="020B0604020202020204" pitchFamily="34" charset="0"/>
              <a:buChar char="•"/>
            </a:pPr>
            <a:r>
              <a:rPr lang="en-US" dirty="0"/>
              <a:t>To provide assurance that we, as a trust, are fulfilling our statutory and contractual responsibilities.</a:t>
            </a:r>
          </a:p>
          <a:p>
            <a:pPr marL="895350" indent="-285750">
              <a:buFont typeface="Arial" panose="020B0604020202020204" pitchFamily="34" charset="0"/>
              <a:buChar char="•"/>
            </a:pPr>
            <a:r>
              <a:rPr lang="en-US" dirty="0"/>
              <a:t>To reduce the risk of any quality </a:t>
            </a:r>
            <a:r>
              <a:rPr lang="en-US" dirty="0" smtClean="0"/>
              <a:t>and </a:t>
            </a:r>
            <a:r>
              <a:rPr lang="en-US" dirty="0"/>
              <a:t>safety issues. </a:t>
            </a:r>
          </a:p>
        </p:txBody>
      </p:sp>
    </p:spTree>
    <p:extLst>
      <p:ext uri="{BB962C8B-B14F-4D97-AF65-F5344CB8AC3E}">
        <p14:creationId xmlns:p14="http://schemas.microsoft.com/office/powerpoint/2010/main" val="3869686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7E57F-E423-8A6B-E821-F0938F9D4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Anticipated </a:t>
            </a:r>
            <a:r>
              <a:rPr lang="en-US" dirty="0" err="1"/>
              <a:t>Benifits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5224726" y="3582861"/>
            <a:ext cx="240772" cy="3939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  <a:endParaRPr lang="en-GB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63119" y="1597682"/>
            <a:ext cx="10165573" cy="5270045"/>
          </a:xfrm>
          <a:prstGeom prst="rect">
            <a:avLst/>
          </a:prstGeom>
        </p:spPr>
        <p:txBody>
          <a:bodyPr/>
          <a:lstStyle>
            <a:lvl1pPr marL="0" indent="0" algn="l" defTabSz="801929" rtl="0" eaLnBrk="1" latinLnBrk="0" hangingPunct="1">
              <a:lnSpc>
                <a:spcPct val="100000"/>
              </a:lnSpc>
              <a:spcBef>
                <a:spcPts val="1052"/>
              </a:spcBef>
              <a:buFont typeface="Arial" panose="020B0604020202020204" pitchFamily="34" charset="0"/>
              <a:buNone/>
              <a:defRPr sz="1579" b="1" kern="12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1138" indent="0" algn="l" defTabSz="801929" rtl="0" eaLnBrk="1" latinLnBrk="0" hangingPunct="1">
              <a:lnSpc>
                <a:spcPct val="100000"/>
              </a:lnSpc>
              <a:spcBef>
                <a:spcPts val="1052"/>
              </a:spcBef>
              <a:buClr>
                <a:schemeClr val="accent1"/>
              </a:buClr>
              <a:buFont typeface="Arial" panose="020B0604020202020204" pitchFamily="34" charset="0"/>
              <a:buNone/>
              <a:tabLst/>
              <a:defRPr sz="1579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467792" indent="-304900" algn="l" defTabSz="801929" rtl="0" eaLnBrk="1" latinLnBrk="0" hangingPunct="1">
              <a:lnSpc>
                <a:spcPct val="100000"/>
              </a:lnSpc>
              <a:spcBef>
                <a:spcPts val="1052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3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36976" indent="-304900" algn="l" defTabSz="801929" rtl="0" eaLnBrk="1" latinLnBrk="0" hangingPunct="1">
              <a:lnSpc>
                <a:spcPct val="100000"/>
              </a:lnSpc>
              <a:spcBef>
                <a:spcPts val="1052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28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69052" indent="-314646" algn="l" defTabSz="801929" rtl="0" eaLnBrk="1" latinLnBrk="0" hangingPunct="1">
              <a:lnSpc>
                <a:spcPct val="100000"/>
              </a:lnSpc>
              <a:spcBef>
                <a:spcPts val="1052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1052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05304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6269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7233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8197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Anticipated Benefits:</a:t>
            </a:r>
            <a:endParaRPr lang="en-US" dirty="0"/>
          </a:p>
          <a:p>
            <a:pPr marL="895350" indent="-285750">
              <a:buFont typeface="Arial" panose="020B0604020202020204" pitchFamily="34" charset="0"/>
              <a:buChar char="•"/>
            </a:pPr>
            <a:r>
              <a:rPr lang="en-US" dirty="0"/>
              <a:t>A streamlined and </a:t>
            </a:r>
            <a:r>
              <a:rPr lang="en-US" dirty="0" smtClean="0"/>
              <a:t>simplified </a:t>
            </a:r>
            <a:r>
              <a:rPr lang="en-US" dirty="0"/>
              <a:t>financial management process.</a:t>
            </a:r>
          </a:p>
          <a:p>
            <a:pPr marL="895350" indent="-285750">
              <a:buFont typeface="Arial" panose="020B0604020202020204" pitchFamily="34" charset="0"/>
              <a:buChar char="•"/>
            </a:pPr>
            <a:r>
              <a:rPr lang="en-US" dirty="0"/>
              <a:t>A </a:t>
            </a:r>
            <a:r>
              <a:rPr lang="en-US" dirty="0" err="1"/>
              <a:t>centralised</a:t>
            </a:r>
            <a:r>
              <a:rPr lang="en-US" dirty="0"/>
              <a:t> point of data that is </a:t>
            </a:r>
            <a:r>
              <a:rPr lang="en-US" dirty="0" smtClean="0"/>
              <a:t>accurate </a:t>
            </a:r>
            <a:r>
              <a:rPr lang="en-US" dirty="0"/>
              <a:t>and in real time.</a:t>
            </a:r>
          </a:p>
          <a:p>
            <a:pPr marL="895350" indent="-285750">
              <a:buFont typeface="Arial" panose="020B0604020202020204" pitchFamily="34" charset="0"/>
              <a:buChar char="•"/>
            </a:pPr>
            <a:r>
              <a:rPr lang="en-US" dirty="0"/>
              <a:t>The ability to track funding/pay invoices.</a:t>
            </a:r>
          </a:p>
          <a:p>
            <a:pPr marL="895350" indent="-285750">
              <a:buFont typeface="Arial" panose="020B0604020202020204" pitchFamily="34" charset="0"/>
              <a:buChar char="•"/>
            </a:pPr>
            <a:r>
              <a:rPr lang="en-US" dirty="0" smtClean="0"/>
              <a:t>Enable a </a:t>
            </a:r>
            <a:r>
              <a:rPr lang="en-US" dirty="0"/>
              <a:t>joined up approach to delivering care</a:t>
            </a:r>
            <a:r>
              <a:rPr lang="en-US" dirty="0" smtClean="0"/>
              <a:t>.</a:t>
            </a:r>
            <a:endParaRPr lang="en-US" dirty="0"/>
          </a:p>
          <a:p>
            <a:pPr marL="60960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7805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B6A6E-9BB4-A04A-ACCF-530556974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200" y="2664559"/>
            <a:ext cx="5367903" cy="2230557"/>
          </a:xfrm>
        </p:spPr>
        <p:txBody>
          <a:bodyPr/>
          <a:lstStyle/>
          <a:p>
            <a:r>
              <a:rPr lang="en-US"/>
              <a:t>Introducing Access Ada</a:t>
            </a: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m</a:t>
            </a:r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C9A518-4166-8C47-ACBD-975427CC605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1">
              <a:buClr>
                <a:srgbClr val="E5173F"/>
              </a:buClr>
            </a:pPr>
            <a:r>
              <a:rPr lang="en-GB" sz="2400" b="1">
                <a:solidFill>
                  <a:schemeClr val="tx1">
                    <a:lumMod val="50000"/>
                    <a:lumOff val="50000"/>
                  </a:schemeClr>
                </a:solidFill>
              </a:rPr>
              <a:t>Access Adam delivers a digital commissioning solution to manage the end-to-end process from accrediting providers, to buying personalised services, to single weekly billing</a:t>
            </a:r>
          </a:p>
          <a:p>
            <a:pPr lvl="1">
              <a:buClr>
                <a:srgbClr val="E5173F"/>
              </a:buClr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en-GB" sz="2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827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B03CEDE-BB7E-C24A-A17B-9E65E1ED9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/>
              <a:t>Terminology &amp; useful links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7A5914-72CA-BAAF-9240-3B1749FD40ED}"/>
              </a:ext>
            </a:extLst>
          </p:cNvPr>
          <p:cNvSpPr txBox="1">
            <a:spLocks/>
          </p:cNvSpPr>
          <p:nvPr/>
        </p:nvSpPr>
        <p:spPr>
          <a:xfrm>
            <a:off x="876546" y="2065675"/>
            <a:ext cx="8938720" cy="3938885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>
                <a:solidFill>
                  <a:srgbClr val="0070C0"/>
                </a:solidFill>
                <a:latin typeface="Open Sans"/>
                <a:ea typeface="Open Sans"/>
                <a:cs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www.sproc.net</a:t>
            </a:r>
            <a:r>
              <a:rPr lang="en-GB">
                <a:solidFill>
                  <a:srgbClr val="0070C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GB">
                <a:latin typeface="Open Sans"/>
                <a:ea typeface="Open Sans"/>
                <a:cs typeface="Open Sans"/>
              </a:rPr>
              <a:t>- the platform being used</a:t>
            </a:r>
          </a:p>
          <a:p>
            <a:pPr marL="285750" indent="-28575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b="1">
                <a:latin typeface="Open Sans"/>
                <a:ea typeface="Open Sans"/>
                <a:cs typeface="Open Sans"/>
              </a:rPr>
              <a:t>The Access Group </a:t>
            </a:r>
            <a:r>
              <a:rPr lang="en-GB">
                <a:latin typeface="Open Sans"/>
                <a:ea typeface="Open Sans"/>
                <a:cs typeface="Open Sans"/>
              </a:rPr>
              <a:t>– the company that owns the Access Adam products</a:t>
            </a:r>
          </a:p>
          <a:p>
            <a:pPr marL="285750" indent="-28575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>
                <a:solidFill>
                  <a:srgbClr val="0070C0"/>
                </a:solidFill>
                <a:latin typeface="Open Sans"/>
                <a:ea typeface="Open Sans"/>
                <a:cs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adamproviders.co.uk</a:t>
            </a:r>
            <a:r>
              <a:rPr lang="en-GB">
                <a:solidFill>
                  <a:srgbClr val="0070C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GB">
                <a:latin typeface="Open Sans"/>
                <a:ea typeface="Open Sans"/>
                <a:cs typeface="Open Sans"/>
              </a:rPr>
              <a:t>- the ‘shop window’ to view opportunities and how to register</a:t>
            </a:r>
          </a:p>
          <a:p>
            <a:pPr marL="285750" indent="-28575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b="1">
                <a:latin typeface="Open Sans"/>
                <a:ea typeface="Open Sans"/>
                <a:cs typeface="Open Sans"/>
              </a:rPr>
              <a:t>Accreditation and Enrolment (A&amp;E) </a:t>
            </a:r>
            <a:r>
              <a:rPr lang="en-GB">
                <a:latin typeface="Open Sans"/>
                <a:ea typeface="Open Sans"/>
                <a:cs typeface="Open Sans"/>
              </a:rPr>
              <a:t>– selection criteria required to be approved on </a:t>
            </a:r>
            <a:r>
              <a:rPr lang="en-GB" err="1">
                <a:latin typeface="Open Sans"/>
                <a:ea typeface="Open Sans"/>
                <a:cs typeface="Open Sans"/>
              </a:rPr>
              <a:t>SProc.Net</a:t>
            </a:r>
            <a:endParaRPr lang="en-GB">
              <a:latin typeface="Open Sans"/>
              <a:ea typeface="Open Sans"/>
              <a:cs typeface="Open Sans"/>
            </a:endParaRPr>
          </a:p>
          <a:p>
            <a:pPr marL="285750" indent="-28575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b="1">
                <a:latin typeface="Open Sans"/>
                <a:ea typeface="Open Sans"/>
                <a:cs typeface="Open Sans"/>
              </a:rPr>
              <a:t>Service Agreement (SA) </a:t>
            </a:r>
            <a:r>
              <a:rPr lang="en-GB">
                <a:latin typeface="Open Sans"/>
                <a:ea typeface="Open Sans"/>
                <a:cs typeface="Open Sans"/>
              </a:rPr>
              <a:t>– a contract for services to be delivered</a:t>
            </a:r>
          </a:p>
          <a:p>
            <a:pPr marL="285750" indent="-28575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b="1">
                <a:latin typeface="Open Sans"/>
                <a:ea typeface="Open Sans"/>
                <a:cs typeface="Open Sans"/>
              </a:rPr>
              <a:t>Service Receipt (SR) </a:t>
            </a:r>
            <a:r>
              <a:rPr lang="en-GB">
                <a:latin typeface="Open Sans"/>
                <a:ea typeface="Open Sans"/>
                <a:cs typeface="Open Sans"/>
              </a:rPr>
              <a:t>– the receipt/invoice for services delivered</a:t>
            </a:r>
          </a:p>
          <a:p>
            <a:pPr marL="285750" indent="-28575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b="1">
                <a:latin typeface="Open Sans"/>
                <a:ea typeface="Open Sans"/>
                <a:cs typeface="Open Sans"/>
              </a:rPr>
              <a:t>Self Bill </a:t>
            </a:r>
            <a:r>
              <a:rPr lang="en-GB">
                <a:latin typeface="Open Sans"/>
                <a:ea typeface="Open Sans"/>
                <a:cs typeface="Open Sans"/>
              </a:rPr>
              <a:t>– system generated Invoice</a:t>
            </a:r>
            <a:endParaRPr lang="en-GB"/>
          </a:p>
          <a:p>
            <a:pPr>
              <a:lnSpc>
                <a:spcPct val="100000"/>
              </a:lnSpc>
              <a:buClr>
                <a:schemeClr val="accent1"/>
              </a:buClr>
            </a:pPr>
            <a:endParaRPr lang="en-GB"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097067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>
            <a:extLst>
              <a:ext uri="{FF2B5EF4-FFF2-40B4-BE49-F238E27FC236}">
                <a16:creationId xmlns:a16="http://schemas.microsoft.com/office/drawing/2014/main" id="{FAE22C83-2AD3-0941-8231-D4FBB1FD4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/>
              <a:t>View public sector opportunities</a:t>
            </a:r>
            <a:endParaRPr lang="en-US"/>
          </a:p>
        </p:txBody>
      </p:sp>
      <p:sp>
        <p:nvSpPr>
          <p:cNvPr id="27" name="Rectangle: Single Corner Snipped 19">
            <a:extLst>
              <a:ext uri="{FF2B5EF4-FFF2-40B4-BE49-F238E27FC236}">
                <a16:creationId xmlns:a16="http://schemas.microsoft.com/office/drawing/2014/main" id="{9BBD937F-36B7-8648-8B5B-13A72BF86F5A}"/>
              </a:ext>
            </a:extLst>
          </p:cNvPr>
          <p:cNvSpPr/>
          <p:nvPr/>
        </p:nvSpPr>
        <p:spPr>
          <a:xfrm>
            <a:off x="1822171" y="3134942"/>
            <a:ext cx="2219592" cy="2194677"/>
          </a:xfrm>
          <a:prstGeom prst="snip1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1929"/>
            <a:endParaRPr lang="en-GB" sz="1579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2E772A6-6016-854A-B99C-6A21C248105B}"/>
              </a:ext>
            </a:extLst>
          </p:cNvPr>
          <p:cNvSpPr txBox="1"/>
          <p:nvPr/>
        </p:nvSpPr>
        <p:spPr>
          <a:xfrm>
            <a:off x="1822172" y="4135685"/>
            <a:ext cx="2219591" cy="65062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sz="1200" b="1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Join approved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sz="1200" b="1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supply base</a:t>
            </a:r>
          </a:p>
          <a:p>
            <a:pPr algn="ctr" defTabSz="601417"/>
            <a:endParaRPr lang="en-US" sz="1228" b="1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7178657-4DCE-B142-93BA-BE3C05480747}"/>
              </a:ext>
            </a:extLst>
          </p:cNvPr>
          <p:cNvSpPr txBox="1"/>
          <p:nvPr/>
        </p:nvSpPr>
        <p:spPr>
          <a:xfrm>
            <a:off x="1822169" y="3128401"/>
            <a:ext cx="958295" cy="9830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01417"/>
            <a:r>
              <a:rPr lang="en-US" sz="5788" b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33" name="Rectangle: Single Corner Snipped 27">
            <a:extLst>
              <a:ext uri="{FF2B5EF4-FFF2-40B4-BE49-F238E27FC236}">
                <a16:creationId xmlns:a16="http://schemas.microsoft.com/office/drawing/2014/main" id="{7F49170E-8EE3-5347-BCF9-D109A363FED5}"/>
              </a:ext>
            </a:extLst>
          </p:cNvPr>
          <p:cNvSpPr/>
          <p:nvPr/>
        </p:nvSpPr>
        <p:spPr>
          <a:xfrm>
            <a:off x="6833956" y="3141195"/>
            <a:ext cx="2219592" cy="2194677"/>
          </a:xfrm>
          <a:prstGeom prst="snip1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1929"/>
            <a:endParaRPr lang="en-GB" sz="1579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00AD214-BCFB-8E4D-BDFB-FAAB35D8153B}"/>
              </a:ext>
            </a:extLst>
          </p:cNvPr>
          <p:cNvSpPr txBox="1"/>
          <p:nvPr/>
        </p:nvSpPr>
        <p:spPr>
          <a:xfrm>
            <a:off x="6833957" y="4326604"/>
            <a:ext cx="2219591" cy="2812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1200" b="1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Service delivery</a:t>
            </a:r>
            <a:endParaRPr lang="en-GB" sz="12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D259AE9-08D8-F64C-A5DD-58F083BB1F0B}"/>
              </a:ext>
            </a:extLst>
          </p:cNvPr>
          <p:cNvSpPr txBox="1"/>
          <p:nvPr/>
        </p:nvSpPr>
        <p:spPr>
          <a:xfrm>
            <a:off x="6833955" y="3134654"/>
            <a:ext cx="958295" cy="983026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 defTabSz="601417"/>
            <a:r>
              <a:rPr lang="en-US" sz="5750" b="1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2</a:t>
            </a:r>
            <a:endParaRPr lang="en-US" sz="5788" b="1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B17DFE4-0E4F-E960-B8E4-437925A2B65A}"/>
              </a:ext>
            </a:extLst>
          </p:cNvPr>
          <p:cNvSpPr/>
          <p:nvPr/>
        </p:nvSpPr>
        <p:spPr>
          <a:xfrm>
            <a:off x="7170822" y="303161"/>
            <a:ext cx="3160992" cy="596839"/>
          </a:xfrm>
          <a:prstGeom prst="roundRect">
            <a:avLst>
              <a:gd name="adj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adamproviders.co.uk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9F1A08D2-83EB-30EF-12AC-63FA89231AE7}"/>
              </a:ext>
            </a:extLst>
          </p:cNvPr>
          <p:cNvSpPr txBox="1">
            <a:spLocks/>
          </p:cNvSpPr>
          <p:nvPr/>
        </p:nvSpPr>
        <p:spPr>
          <a:xfrm>
            <a:off x="1320989" y="5386662"/>
            <a:ext cx="2918949" cy="134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GB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View criteria</a:t>
            </a:r>
          </a:p>
          <a:p>
            <a:pPr algn="ctr">
              <a:lnSpc>
                <a:spcPct val="150000"/>
              </a:lnSpc>
            </a:pPr>
            <a:r>
              <a:rPr lang="en-GB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Register services</a:t>
            </a:r>
          </a:p>
          <a:p>
            <a:pPr algn="ctr">
              <a:lnSpc>
                <a:spcPct val="150000"/>
              </a:lnSpc>
            </a:pPr>
            <a:r>
              <a:rPr lang="en-GB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Application review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58924A3-5831-0191-EB17-8CB2C59C994F}"/>
              </a:ext>
            </a:extLst>
          </p:cNvPr>
          <p:cNvSpPr txBox="1">
            <a:spLocks/>
          </p:cNvSpPr>
          <p:nvPr/>
        </p:nvSpPr>
        <p:spPr>
          <a:xfrm>
            <a:off x="6547657" y="5388283"/>
            <a:ext cx="2918949" cy="134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GB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Updating contracts</a:t>
            </a:r>
          </a:p>
          <a:p>
            <a:pPr algn="ctr">
              <a:lnSpc>
                <a:spcPct val="150000"/>
              </a:lnSpc>
            </a:pPr>
            <a:r>
              <a:rPr lang="en-GB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Invoicing</a:t>
            </a:r>
          </a:p>
          <a:p>
            <a:pPr algn="ctr">
              <a:lnSpc>
                <a:spcPct val="150000"/>
              </a:lnSpc>
            </a:pPr>
            <a:r>
              <a:rPr lang="en-GB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Contract management</a:t>
            </a: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671DCFF-9440-D978-D6A1-F194EA4363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463" y="2111335"/>
            <a:ext cx="900000" cy="8015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11E9F6-E645-3E89-769E-ECB3370AAB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1938" y="2110519"/>
            <a:ext cx="847934" cy="8015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EF5121-9E7B-08A6-4AEE-BF2E6D44B4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6349" y="2105112"/>
            <a:ext cx="801563" cy="80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449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>
            <a:extLst>
              <a:ext uri="{FF2B5EF4-FFF2-40B4-BE49-F238E27FC236}">
                <a16:creationId xmlns:a16="http://schemas.microsoft.com/office/drawing/2014/main" id="{FAE22C83-2AD3-0941-8231-D4FBB1FD4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/>
              <a:t>View public sector opportunities</a:t>
            </a:r>
            <a:endParaRPr lang="en-US"/>
          </a:p>
        </p:txBody>
      </p:sp>
      <p:sp>
        <p:nvSpPr>
          <p:cNvPr id="27" name="Rectangle: Single Corner Snipped 19">
            <a:extLst>
              <a:ext uri="{FF2B5EF4-FFF2-40B4-BE49-F238E27FC236}">
                <a16:creationId xmlns:a16="http://schemas.microsoft.com/office/drawing/2014/main" id="{9BBD937F-36B7-8648-8B5B-13A72BF86F5A}"/>
              </a:ext>
            </a:extLst>
          </p:cNvPr>
          <p:cNvSpPr/>
          <p:nvPr/>
        </p:nvSpPr>
        <p:spPr>
          <a:xfrm>
            <a:off x="1822171" y="3134942"/>
            <a:ext cx="2219592" cy="2194677"/>
          </a:xfrm>
          <a:prstGeom prst="snip1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19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7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2E772A6-6016-854A-B99C-6A21C248105B}"/>
              </a:ext>
            </a:extLst>
          </p:cNvPr>
          <p:cNvSpPr txBox="1"/>
          <p:nvPr/>
        </p:nvSpPr>
        <p:spPr>
          <a:xfrm>
            <a:off x="1822172" y="4135685"/>
            <a:ext cx="2219591" cy="65062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497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Join approved</a:t>
            </a:r>
          </a:p>
          <a:p>
            <a:pPr marL="0" marR="0" lvl="0" indent="0" algn="ctr" defTabSz="497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supply base</a:t>
            </a:r>
          </a:p>
          <a:p>
            <a:pPr marL="0" marR="0" lvl="0" indent="0" algn="ctr" defTabSz="6014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28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7178657-4DCE-B142-93BA-BE3C05480747}"/>
              </a:ext>
            </a:extLst>
          </p:cNvPr>
          <p:cNvSpPr txBox="1"/>
          <p:nvPr/>
        </p:nvSpPr>
        <p:spPr>
          <a:xfrm>
            <a:off x="1822169" y="3128401"/>
            <a:ext cx="958295" cy="9830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6014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88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DB8D8C-0065-1547-AF21-A0E0221330F9}"/>
              </a:ext>
            </a:extLst>
          </p:cNvPr>
          <p:cNvSpPr txBox="1"/>
          <p:nvPr/>
        </p:nvSpPr>
        <p:spPr>
          <a:xfrm>
            <a:off x="4328066" y="4320350"/>
            <a:ext cx="2219591" cy="2812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497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Commissioning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97BFB6-AB51-8448-9D2F-DA9957937516}"/>
              </a:ext>
            </a:extLst>
          </p:cNvPr>
          <p:cNvSpPr txBox="1"/>
          <p:nvPr/>
        </p:nvSpPr>
        <p:spPr>
          <a:xfrm>
            <a:off x="4328063" y="3127543"/>
            <a:ext cx="958295" cy="9830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6014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88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33" name="Rectangle: Single Corner Snipped 27">
            <a:extLst>
              <a:ext uri="{FF2B5EF4-FFF2-40B4-BE49-F238E27FC236}">
                <a16:creationId xmlns:a16="http://schemas.microsoft.com/office/drawing/2014/main" id="{7F49170E-8EE3-5347-BCF9-D109A363FED5}"/>
              </a:ext>
            </a:extLst>
          </p:cNvPr>
          <p:cNvSpPr/>
          <p:nvPr/>
        </p:nvSpPr>
        <p:spPr>
          <a:xfrm>
            <a:off x="6833956" y="3141195"/>
            <a:ext cx="2219592" cy="2194677"/>
          </a:xfrm>
          <a:prstGeom prst="snip1Rect">
            <a:avLst/>
          </a:prstGeom>
          <a:solidFill>
            <a:srgbClr val="4B112C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19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7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00AD214-BCFB-8E4D-BDFB-FAAB35D8153B}"/>
              </a:ext>
            </a:extLst>
          </p:cNvPr>
          <p:cNvSpPr txBox="1"/>
          <p:nvPr/>
        </p:nvSpPr>
        <p:spPr>
          <a:xfrm>
            <a:off x="6833957" y="4326604"/>
            <a:ext cx="2219591" cy="2812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497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Service delivery</a:t>
            </a: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D259AE9-08D8-F64C-A5DD-58F083BB1F0B}"/>
              </a:ext>
            </a:extLst>
          </p:cNvPr>
          <p:cNvSpPr txBox="1"/>
          <p:nvPr/>
        </p:nvSpPr>
        <p:spPr>
          <a:xfrm>
            <a:off x="6833955" y="3134654"/>
            <a:ext cx="958295" cy="983026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6014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750" b="1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2</a:t>
            </a:r>
            <a:endParaRPr kumimoji="0" lang="en-US" sz="5788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B17DFE4-0E4F-E960-B8E4-437925A2B65A}"/>
              </a:ext>
            </a:extLst>
          </p:cNvPr>
          <p:cNvSpPr/>
          <p:nvPr/>
        </p:nvSpPr>
        <p:spPr>
          <a:xfrm>
            <a:off x="7170822" y="303161"/>
            <a:ext cx="3160992" cy="596839"/>
          </a:xfrm>
          <a:prstGeom prst="roundRect">
            <a:avLst>
              <a:gd name="adj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97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60" b="1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adamproviders.co.uk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9F1A08D2-83EB-30EF-12AC-63FA89231AE7}"/>
              </a:ext>
            </a:extLst>
          </p:cNvPr>
          <p:cNvSpPr txBox="1">
            <a:spLocks/>
          </p:cNvSpPr>
          <p:nvPr/>
        </p:nvSpPr>
        <p:spPr>
          <a:xfrm>
            <a:off x="1320989" y="5386662"/>
            <a:ext cx="2918949" cy="134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View criteria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Register services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Application review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58924A3-5831-0191-EB17-8CB2C59C994F}"/>
              </a:ext>
            </a:extLst>
          </p:cNvPr>
          <p:cNvSpPr txBox="1">
            <a:spLocks/>
          </p:cNvSpPr>
          <p:nvPr/>
        </p:nvSpPr>
        <p:spPr>
          <a:xfrm>
            <a:off x="6547657" y="5388283"/>
            <a:ext cx="2918949" cy="134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Updating contracts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Invoicing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Contract management</a:t>
            </a: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C4BCE2E-8CA1-B3EB-2D53-8CEF7E1C3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463" y="2111335"/>
            <a:ext cx="900000" cy="8015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ADEAC4-0415-25DA-44AE-68F9FFA1635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1938" y="2110519"/>
            <a:ext cx="847934" cy="8015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7F3A38-92B1-86F9-7E47-2725EBBE418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6349" y="2105112"/>
            <a:ext cx="801563" cy="80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10845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adam">
      <a:dk1>
        <a:srgbClr val="160E3C"/>
      </a:dk1>
      <a:lt1>
        <a:srgbClr val="FFFFFF"/>
      </a:lt1>
      <a:dk2>
        <a:srgbClr val="160E3C"/>
      </a:dk2>
      <a:lt2>
        <a:srgbClr val="FFFFFF"/>
      </a:lt2>
      <a:accent1>
        <a:srgbClr val="E61653"/>
      </a:accent1>
      <a:accent2>
        <a:srgbClr val="483B8B"/>
      </a:accent2>
      <a:accent3>
        <a:srgbClr val="FF9000"/>
      </a:accent3>
      <a:accent4>
        <a:srgbClr val="E61653"/>
      </a:accent4>
      <a:accent5>
        <a:srgbClr val="483B8B"/>
      </a:accent5>
      <a:accent6>
        <a:srgbClr val="FF9000"/>
      </a:accent6>
      <a:hlink>
        <a:srgbClr val="E61653"/>
      </a:hlink>
      <a:folHlink>
        <a:srgbClr val="483B8B"/>
      </a:folHlink>
    </a:clrScheme>
    <a:fontScheme name="adam">
      <a:majorFont>
        <a:latin typeface="Poppins ExtraBold"/>
        <a:ea typeface=""/>
        <a:cs typeface=""/>
      </a:majorFont>
      <a:minorFont>
        <a:latin typeface="Poppins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adam">
      <a:dk1>
        <a:srgbClr val="160E3C"/>
      </a:dk1>
      <a:lt1>
        <a:srgbClr val="FFFFFF"/>
      </a:lt1>
      <a:dk2>
        <a:srgbClr val="160E3C"/>
      </a:dk2>
      <a:lt2>
        <a:srgbClr val="FFFFFF"/>
      </a:lt2>
      <a:accent1>
        <a:srgbClr val="E61653"/>
      </a:accent1>
      <a:accent2>
        <a:srgbClr val="483B8B"/>
      </a:accent2>
      <a:accent3>
        <a:srgbClr val="FF9000"/>
      </a:accent3>
      <a:accent4>
        <a:srgbClr val="E61653"/>
      </a:accent4>
      <a:accent5>
        <a:srgbClr val="483B8B"/>
      </a:accent5>
      <a:accent6>
        <a:srgbClr val="FF9000"/>
      </a:accent6>
      <a:hlink>
        <a:srgbClr val="E61653"/>
      </a:hlink>
      <a:folHlink>
        <a:srgbClr val="483B8B"/>
      </a:folHlink>
    </a:clrScheme>
    <a:fontScheme name="adam">
      <a:majorFont>
        <a:latin typeface="Poppins ExtraBold"/>
        <a:ea typeface=""/>
        <a:cs typeface=""/>
      </a:majorFont>
      <a:minorFont>
        <a:latin typeface="Poppins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adam">
      <a:dk1>
        <a:srgbClr val="160E3C"/>
      </a:dk1>
      <a:lt1>
        <a:srgbClr val="FFFFFF"/>
      </a:lt1>
      <a:dk2>
        <a:srgbClr val="160E3C"/>
      </a:dk2>
      <a:lt2>
        <a:srgbClr val="FFFFFF"/>
      </a:lt2>
      <a:accent1>
        <a:srgbClr val="E61653"/>
      </a:accent1>
      <a:accent2>
        <a:srgbClr val="483B8B"/>
      </a:accent2>
      <a:accent3>
        <a:srgbClr val="FF9000"/>
      </a:accent3>
      <a:accent4>
        <a:srgbClr val="E61653"/>
      </a:accent4>
      <a:accent5>
        <a:srgbClr val="483B8B"/>
      </a:accent5>
      <a:accent6>
        <a:srgbClr val="FF9000"/>
      </a:accent6>
      <a:hlink>
        <a:srgbClr val="E61653"/>
      </a:hlink>
      <a:folHlink>
        <a:srgbClr val="483B8B"/>
      </a:folHlink>
    </a:clrScheme>
    <a:fontScheme name="adam">
      <a:majorFont>
        <a:latin typeface="Poppins ExtraBold"/>
        <a:ea typeface=""/>
        <a:cs typeface=""/>
      </a:majorFont>
      <a:minorFont>
        <a:latin typeface="Poppins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adam">
      <a:dk1>
        <a:srgbClr val="160E3C"/>
      </a:dk1>
      <a:lt1>
        <a:srgbClr val="FFFFFF"/>
      </a:lt1>
      <a:dk2>
        <a:srgbClr val="160E3C"/>
      </a:dk2>
      <a:lt2>
        <a:srgbClr val="FFFFFF"/>
      </a:lt2>
      <a:accent1>
        <a:srgbClr val="E61653"/>
      </a:accent1>
      <a:accent2>
        <a:srgbClr val="483B8B"/>
      </a:accent2>
      <a:accent3>
        <a:srgbClr val="FF9000"/>
      </a:accent3>
      <a:accent4>
        <a:srgbClr val="E61653"/>
      </a:accent4>
      <a:accent5>
        <a:srgbClr val="483B8B"/>
      </a:accent5>
      <a:accent6>
        <a:srgbClr val="FF9000"/>
      </a:accent6>
      <a:hlink>
        <a:srgbClr val="E61653"/>
      </a:hlink>
      <a:folHlink>
        <a:srgbClr val="483B8B"/>
      </a:folHlink>
    </a:clrScheme>
    <a:fontScheme name="adam">
      <a:majorFont>
        <a:latin typeface="Poppins ExtraBold"/>
        <a:ea typeface=""/>
        <a:cs typeface=""/>
      </a:majorFont>
      <a:minorFont>
        <a:latin typeface="Poppins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Access 2020 b">
      <a:dk1>
        <a:srgbClr val="000000"/>
      </a:dk1>
      <a:lt1>
        <a:srgbClr val="FFFFFF"/>
      </a:lt1>
      <a:dk2>
        <a:srgbClr val="58595B"/>
      </a:dk2>
      <a:lt2>
        <a:srgbClr val="E7E6E6"/>
      </a:lt2>
      <a:accent1>
        <a:srgbClr val="E5173F"/>
      </a:accent1>
      <a:accent2>
        <a:srgbClr val="54B8B3"/>
      </a:accent2>
      <a:accent3>
        <a:srgbClr val="4B112C"/>
      </a:accent3>
      <a:accent4>
        <a:srgbClr val="B61B32"/>
      </a:accent4>
      <a:accent5>
        <a:srgbClr val="41938E"/>
      </a:accent5>
      <a:accent6>
        <a:srgbClr val="3B0D23"/>
      </a:accent6>
      <a:hlink>
        <a:srgbClr val="710C1F"/>
      </a:hlink>
      <a:folHlink>
        <a:srgbClr val="295C5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 anchor="ctr">
        <a:spAutoFit/>
      </a:bodyPr>
      <a:lstStyle>
        <a:defPPr algn="ctr">
          <a:defRPr dirty="0" smtClean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ccess_HealthSupportandCare" id="{A070CE49-0600-FD46-BB63-E1BBA3BE00F7}" vid="{D4860AC4-E7C1-144D-9D5C-DAFECA128729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a7d83b-b746-4bab-a3c7-0335af861335">
      <Terms xmlns="http://schemas.microsoft.com/office/infopath/2007/PartnerControls"/>
    </lcf76f155ced4ddcb4097134ff3c332f>
    <TaxCatchAll xmlns="a4ec250e-11ab-440d-b918-57e51286dafb" xsi:nil="true"/>
    <_Flow_SignoffStatus xmlns="4ca7d83b-b746-4bab-a3c7-0335af861335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CD7BE82EF488488436F7818807692A" ma:contentTypeVersion="19" ma:contentTypeDescription="Create a new document." ma:contentTypeScope="" ma:versionID="11e1d1aafc8864dac9369dbde667a390">
  <xsd:schema xmlns:xsd="http://www.w3.org/2001/XMLSchema" xmlns:xs="http://www.w3.org/2001/XMLSchema" xmlns:p="http://schemas.microsoft.com/office/2006/metadata/properties" xmlns:ns1="http://schemas.microsoft.com/sharepoint/v3" xmlns:ns2="4ca7d83b-b746-4bab-a3c7-0335af861335" xmlns:ns3="a4ec250e-11ab-440d-b918-57e51286dafb" xmlns:ns4="31e0040a-3cda-41e6-93e8-e9dfed58cfd9" targetNamespace="http://schemas.microsoft.com/office/2006/metadata/properties" ma:root="true" ma:fieldsID="22ebe153fb285a2facc42ea568a5cf7e" ns1:_="" ns2:_="" ns3:_="" ns4:_="">
    <xsd:import namespace="http://schemas.microsoft.com/sharepoint/v3"/>
    <xsd:import namespace="4ca7d83b-b746-4bab-a3c7-0335af861335"/>
    <xsd:import namespace="a4ec250e-11ab-440d-b918-57e51286dafb"/>
    <xsd:import namespace="31e0040a-3cda-41e6-93e8-e9dfed58cfd9"/>
    <xsd:element name="properties">
      <xsd:complexType>
        <xsd:sequence>
          <xsd:element name="documentManagement">
            <xsd:complexType>
              <xsd:all>
                <xsd:element ref="ns2:_Flow_SignoffStatus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4:SharedWithUsers" minOccurs="0"/>
                <xsd:element ref="ns4:SharedWithDetails" minOccurs="0"/>
                <xsd:element ref="ns2:MediaServiceOCR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a7d83b-b746-4bab-a3c7-0335af861335" elementFormDefault="qualified">
    <xsd:import namespace="http://schemas.microsoft.com/office/2006/documentManagement/types"/>
    <xsd:import namespace="http://schemas.microsoft.com/office/infopath/2007/PartnerControls"/>
    <xsd:element name="_Flow_SignoffStatus" ma:index="4" nillable="true" ma:displayName="Sign-off status" ma:internalName="Sign_x002d_off_x0020_status" ma:readOnly="fals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f2477613-7fc0-409e-9ee1-263a05e8da1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ec250e-11ab-440d-b918-57e51286dafb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cc2fe920-87e1-4285-aed6-8819980baf7c}" ma:internalName="TaxCatchAll" ma:showField="CatchAllData" ma:web="a4ec250e-11ab-440d-b918-57e51286daf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e0040a-3cda-41e6-93e8-e9dfed58cfd9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99F617D-5CCD-44E7-9FDF-18646B868FE0}">
  <ds:schemaRefs>
    <ds:schemaRef ds:uri="31e0040a-3cda-41e6-93e8-e9dfed58cfd9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schemas.microsoft.com/sharepoint/v3"/>
    <ds:schemaRef ds:uri="http://purl.org/dc/dcmitype/"/>
    <ds:schemaRef ds:uri="a4ec250e-11ab-440d-b918-57e51286dafb"/>
    <ds:schemaRef ds:uri="http://purl.org/dc/elements/1.1/"/>
    <ds:schemaRef ds:uri="http://schemas.microsoft.com/office/2006/documentManagement/types"/>
    <ds:schemaRef ds:uri="4ca7d83b-b746-4bab-a3c7-0335af861335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9457E3BE-4503-47E8-8C74-396F61C806B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B5834A2-ACEE-4706-AA38-BDEB1113A637}">
  <ds:schemaRefs>
    <ds:schemaRef ds:uri="31e0040a-3cda-41e6-93e8-e9dfed58cfd9"/>
    <ds:schemaRef ds:uri="4ca7d83b-b746-4bab-a3c7-0335af861335"/>
    <ds:schemaRef ds:uri="a4ec250e-11ab-440d-b918-57e51286daf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739195a1-f5d6-4d9a-ac42-a1dbb7c7413d}" enabled="0" method="" siteId="{739195a1-f5d6-4d9a-ac42-a1dbb7c7413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1260</TotalTime>
  <Words>560</Words>
  <Application>Microsoft Office PowerPoint</Application>
  <PresentationFormat>Custom</PresentationFormat>
  <Paragraphs>137</Paragraphs>
  <Slides>16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Arial</vt:lpstr>
      <vt:lpstr>Arial,Sans-Serif</vt:lpstr>
      <vt:lpstr>Calibri</vt:lpstr>
      <vt:lpstr>Calibri Light</vt:lpstr>
      <vt:lpstr>Open Sans</vt:lpstr>
      <vt:lpstr>Poppins</vt:lpstr>
      <vt:lpstr>Poppins ExtraBold</vt:lpstr>
      <vt:lpstr>Poppins Light</vt:lpstr>
      <vt:lpstr>1_Office Theme</vt:lpstr>
      <vt:lpstr>2_Office Theme</vt:lpstr>
      <vt:lpstr>4_Office Theme</vt:lpstr>
      <vt:lpstr>3_Office Theme</vt:lpstr>
      <vt:lpstr>Office Theme</vt:lpstr>
      <vt:lpstr>NHS Black Country Foundation Trust  </vt:lpstr>
      <vt:lpstr> </vt:lpstr>
      <vt:lpstr>Purpose of the event </vt:lpstr>
      <vt:lpstr>The reason for change</vt:lpstr>
      <vt:lpstr>Anticipated Benifits</vt:lpstr>
      <vt:lpstr>Introducing Access Adam</vt:lpstr>
      <vt:lpstr>Terminology &amp; useful links</vt:lpstr>
      <vt:lpstr>View public sector opportunities</vt:lpstr>
      <vt:lpstr>View public sector opportunities</vt:lpstr>
      <vt:lpstr>Becoming an approved provider</vt:lpstr>
      <vt:lpstr>System walkthrough</vt:lpstr>
      <vt:lpstr>Looking ahead</vt:lpstr>
      <vt:lpstr>View public sector opportunities</vt:lpstr>
      <vt:lpstr>View public sector opportunities</vt:lpstr>
      <vt:lpstr>Next steps </vt:lpstr>
      <vt:lpstr>Help &amp; assistance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Max Stone</dc:creator>
  <cp:lastModifiedBy>Ram Jonathan</cp:lastModifiedBy>
  <cp:revision>6</cp:revision>
  <dcterms:created xsi:type="dcterms:W3CDTF">2021-10-12T12:43:12Z</dcterms:created>
  <dcterms:modified xsi:type="dcterms:W3CDTF">2023-08-23T11:54:00Z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0x01010052CD7BE82EF488488436F7818807692A</vt:lpwstr>
  </property>
  <property fmtid="{D5CDD505-2E9C-101B-9397-08002B2CF9AE}" pid="3" name="MediaServiceImageTags">
    <vt:lpwstr/>
  </property>
</Properties>
</file>